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3D0BB5F-8834-4902-8E44-0CC9A29C8C09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CBE3C7-DFEB-4169-98CE-BD18E439BE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САМООЦЕНКА.САМООЦЕНКА?!</a:t>
            </a:r>
            <a:br>
              <a:rPr lang="ru-RU" dirty="0" smtClean="0"/>
            </a:br>
            <a:r>
              <a:rPr lang="ru-RU" dirty="0" smtClean="0"/>
              <a:t>Как повысить самооценку ребенку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воспитатель МКДОУ «Детский сад « Улыбка»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п. Бабынино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Фирак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Лариса Викторовна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20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5151682" cy="36672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Когда  сформировался  ваш мысленный портрет  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36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5400" dirty="0"/>
              <a:t>Как правильно сформировать здоровую самооценку?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3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600" dirty="0"/>
              <a:t>Вредные советы родителям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08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lvl="0"/>
            <a:r>
              <a:rPr lang="ru-RU" sz="4400" dirty="0"/>
              <a:t>Будь сильным. Ты не можешь быть </a:t>
            </a:r>
            <a:r>
              <a:rPr lang="ru-RU" sz="4400" dirty="0" smtClean="0"/>
              <a:t>слабым</a:t>
            </a:r>
            <a:endParaRPr lang="ru-RU" sz="4400" dirty="0"/>
          </a:p>
          <a:p>
            <a:pPr lvl="0"/>
            <a:r>
              <a:rPr lang="ru-RU" sz="4400" dirty="0"/>
              <a:t> Будь </a:t>
            </a:r>
            <a:r>
              <a:rPr lang="ru-RU" sz="4400" dirty="0" smtClean="0"/>
              <a:t>совершенным </a:t>
            </a:r>
            <a:endParaRPr lang="ru-RU" sz="4400" dirty="0"/>
          </a:p>
          <a:p>
            <a:pPr lvl="0"/>
            <a:r>
              <a:rPr lang="ru-RU" sz="4400" dirty="0"/>
              <a:t>Торопись жить </a:t>
            </a:r>
          </a:p>
          <a:p>
            <a:pPr lvl="0"/>
            <a:r>
              <a:rPr lang="ru-RU" sz="4400" dirty="0"/>
              <a:t> Старайся изо всех </a:t>
            </a:r>
            <a:r>
              <a:rPr lang="ru-RU" sz="4400" dirty="0" smtClean="0"/>
              <a:t>сил</a:t>
            </a:r>
            <a:endParaRPr lang="ru-RU" sz="4400" dirty="0"/>
          </a:p>
          <a:p>
            <a:pPr lvl="0"/>
            <a:r>
              <a:rPr lang="ru-RU" sz="4400" dirty="0"/>
              <a:t>Ты должен нравиться </a:t>
            </a:r>
            <a:r>
              <a:rPr lang="ru-RU" sz="4400" dirty="0" smtClean="0"/>
              <a:t>всем</a:t>
            </a:r>
            <a:endParaRPr lang="ru-RU" sz="44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32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600" dirty="0"/>
              <a:t>Полезные советы родителям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6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/>
              <a:t>Ваша критика должна быть обоснованной</a:t>
            </a:r>
          </a:p>
          <a:p>
            <a:r>
              <a:rPr lang="ru-RU" sz="3600" dirty="0" smtClean="0"/>
              <a:t>Уделяйте личное время с каждым ребенком</a:t>
            </a:r>
          </a:p>
          <a:p>
            <a:r>
              <a:rPr lang="ru-RU" sz="3600" dirty="0" smtClean="0"/>
              <a:t>Не </a:t>
            </a:r>
            <a:r>
              <a:rPr lang="ru-RU" sz="3600" dirty="0"/>
              <a:t>тормозите взросления ребенка </a:t>
            </a:r>
            <a:endParaRPr lang="ru-RU" sz="3600" dirty="0" smtClean="0"/>
          </a:p>
          <a:p>
            <a:r>
              <a:rPr lang="ru-RU" sz="3600" dirty="0"/>
              <a:t>Не торопите взросления ребенка </a:t>
            </a:r>
          </a:p>
          <a:p>
            <a:r>
              <a:rPr lang="ru-RU" sz="3600" dirty="0" smtClean="0"/>
              <a:t>Укрепляйте </a:t>
            </a:r>
            <a:r>
              <a:rPr lang="ru-RU" sz="3600" dirty="0"/>
              <a:t>супружеские отношения 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 </a:t>
            </a:r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Приучайте ребенка к личной ответственности. И сами будьте  примером ответственного человека.</a:t>
            </a:r>
          </a:p>
          <a:p>
            <a:r>
              <a:rPr lang="ru-RU" sz="3600" dirty="0" smtClean="0"/>
              <a:t>Будьте разумны в своих ожиданиях возлагаемых на ребенка</a:t>
            </a:r>
          </a:p>
          <a:p>
            <a:pPr lvl="0"/>
            <a:r>
              <a:rPr lang="ru-RU" sz="3600" dirty="0" smtClean="0"/>
              <a:t>Установите последовательные, твердые ограничения. </a:t>
            </a:r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4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М.Н. </a:t>
            </a:r>
            <a:r>
              <a:rPr lang="ru-RU" sz="2800" dirty="0" err="1" smtClean="0"/>
              <a:t>Телепов,Н.Н</a:t>
            </a:r>
            <a:r>
              <a:rPr lang="ru-RU" sz="2800" dirty="0" smtClean="0"/>
              <a:t>. </a:t>
            </a:r>
            <a:r>
              <a:rPr lang="ru-RU" sz="2800" dirty="0" err="1" smtClean="0"/>
              <a:t>Телепова</a:t>
            </a:r>
            <a:r>
              <a:rPr lang="ru-RU" sz="2800" dirty="0" smtClean="0"/>
              <a:t> . </a:t>
            </a:r>
            <a:r>
              <a:rPr lang="ru-RU" sz="2800" dirty="0"/>
              <a:t> </a:t>
            </a:r>
            <a:r>
              <a:rPr lang="ru-RU" sz="2800" dirty="0" smtClean="0"/>
              <a:t>Как правильно сформировать здоровую самооценку//Уроки для родителей -С</a:t>
            </a:r>
            <a:r>
              <a:rPr lang="en-US" sz="2800" dirty="0" smtClean="0"/>
              <a:t>D-</a:t>
            </a:r>
            <a:r>
              <a:rPr lang="ru-RU" sz="2800" dirty="0" smtClean="0"/>
              <a:t>диск</a:t>
            </a:r>
          </a:p>
          <a:p>
            <a:r>
              <a:rPr lang="ru-RU" sz="2800" dirty="0" smtClean="0"/>
              <a:t>М.Н. </a:t>
            </a:r>
            <a:r>
              <a:rPr lang="ru-RU" sz="2800" dirty="0" err="1" smtClean="0"/>
              <a:t>Телепов,Н.Н</a:t>
            </a:r>
            <a:r>
              <a:rPr lang="ru-RU" sz="2800" dirty="0" smtClean="0"/>
              <a:t>. </a:t>
            </a:r>
            <a:r>
              <a:rPr lang="ru-RU" sz="2800" dirty="0" err="1" smtClean="0"/>
              <a:t>Телепова</a:t>
            </a:r>
            <a:r>
              <a:rPr lang="ru-RU" sz="2800" dirty="0" smtClean="0"/>
              <a:t>.</a:t>
            </a:r>
            <a:r>
              <a:rPr lang="ru-RU" sz="2800" dirty="0" smtClean="0"/>
              <a:t> </a:t>
            </a:r>
            <a:r>
              <a:rPr lang="ru-RU" sz="2800" dirty="0" smtClean="0"/>
              <a:t> Родители и дети </a:t>
            </a:r>
            <a:r>
              <a:rPr lang="ru-RU" sz="2800" dirty="0"/>
              <a:t>: кто-кого</a:t>
            </a:r>
            <a:r>
              <a:rPr lang="ru-RU" sz="2800" dirty="0" smtClean="0"/>
              <a:t>? «Издательство АСЕТ»   -2010г</a:t>
            </a:r>
          </a:p>
          <a:p>
            <a:r>
              <a:rPr lang="ru-RU" sz="2800" dirty="0" smtClean="0"/>
              <a:t>Г. </a:t>
            </a:r>
            <a:r>
              <a:rPr lang="ru-RU" sz="2800" dirty="0" err="1" smtClean="0"/>
              <a:t>Рейчлин</a:t>
            </a:r>
            <a:r>
              <a:rPr lang="ru-RU" sz="2800" dirty="0" smtClean="0"/>
              <a:t> и  </a:t>
            </a:r>
            <a:r>
              <a:rPr lang="ru-RU" sz="2800" dirty="0" err="1" smtClean="0"/>
              <a:t>Винклер</a:t>
            </a:r>
            <a:r>
              <a:rPr lang="ru-RU" sz="2800" dirty="0" smtClean="0"/>
              <a:t>. </a:t>
            </a:r>
            <a:r>
              <a:rPr lang="ru-RU" sz="2800" dirty="0" smtClean="0"/>
              <a:t>Формирование </a:t>
            </a:r>
            <a:r>
              <a:rPr lang="ru-RU" sz="2800" dirty="0"/>
              <a:t>адекватной самооценки у ребенка </a:t>
            </a:r>
            <a:r>
              <a:rPr lang="ru-RU" sz="2800" dirty="0" smtClean="0"/>
              <a:t>//Гейл </a:t>
            </a:r>
            <a:r>
              <a:rPr lang="ru-RU" sz="2800" dirty="0" err="1"/>
              <a:t>Рейчлин</a:t>
            </a:r>
            <a:r>
              <a:rPr lang="ru-RU" sz="2800" dirty="0"/>
              <a:t> и Каролин </a:t>
            </a:r>
            <a:r>
              <a:rPr lang="ru-RU" sz="2800" dirty="0" err="1"/>
              <a:t>Винклер</a:t>
            </a:r>
            <a:r>
              <a:rPr lang="ru-RU" sz="2800" dirty="0"/>
              <a:t> "Карманный справочник для </a:t>
            </a:r>
            <a:r>
              <a:rPr lang="ru-RU" sz="2800" dirty="0" smtClean="0"/>
              <a:t>родителей»</a:t>
            </a:r>
          </a:p>
          <a:p>
            <a:r>
              <a:rPr lang="ru-RU" sz="2800" dirty="0" smtClean="0"/>
              <a:t>Советы психолога. Я плохой, я хуже всех- как повысить самооценку ребенку// журнал «Учимся играя»- №2 2011</a:t>
            </a:r>
          </a:p>
          <a:p>
            <a:r>
              <a:rPr lang="ru-RU" sz="2800" dirty="0" smtClean="0"/>
              <a:t>Д. </a:t>
            </a:r>
            <a:r>
              <a:rPr lang="ru-RU" sz="2800" dirty="0" err="1" smtClean="0"/>
              <a:t>Макдауэлл</a:t>
            </a:r>
            <a:r>
              <a:rPr lang="ru-RU" sz="2800" dirty="0" smtClean="0"/>
              <a:t>. Его образ, мой образ- М.,1996г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Интернет ресурс 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c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айт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800" u="sng" dirty="0" smtClean="0">
                <a:solidFill>
                  <a:schemeClr val="tx1"/>
                </a:solidFill>
              </a:rPr>
              <a:t>www.</a:t>
            </a:r>
            <a:r>
              <a:rPr lang="en-US" sz="2800" u="sng" dirty="0" smtClean="0"/>
              <a:t>psychol-ok.ru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 литературы: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57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752528" cy="47853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5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400600" cy="51125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1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15088"/>
            <a:ext cx="4176464" cy="53459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4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5400" b="1" dirty="0"/>
              <a:t>На что  похож ваш </a:t>
            </a:r>
            <a:r>
              <a:rPr lang="ru-RU" sz="5400" b="1" dirty="0" smtClean="0"/>
              <a:t>мысленный  внутренний  </a:t>
            </a:r>
            <a:r>
              <a:rPr lang="ru-RU" sz="5400" b="1" dirty="0"/>
              <a:t>портрет? </a:t>
            </a:r>
            <a:endParaRPr lang="ru-RU" sz="5400" b="1" dirty="0" smtClean="0"/>
          </a:p>
          <a:p>
            <a:pPr algn="ctr"/>
            <a:r>
              <a:rPr lang="ru-RU" sz="5400" b="1" dirty="0"/>
              <a:t>Довольны ли вы </a:t>
            </a:r>
            <a:r>
              <a:rPr lang="ru-RU" sz="5400" b="1" dirty="0" smtClean="0"/>
              <a:t> </a:t>
            </a:r>
            <a:r>
              <a:rPr lang="ru-RU" sz="5400" b="1" dirty="0"/>
              <a:t>тем, кто вы есть? 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4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/>
              <a:t>«Адекватное представление о себе – </a:t>
            </a:r>
            <a:r>
              <a:rPr lang="ru-RU" sz="5400" b="1" dirty="0"/>
              <a:t>это драгоценная вещь</a:t>
            </a:r>
            <a:r>
              <a:rPr lang="ru-RU" sz="5400" dirty="0"/>
              <a:t>… Неадекватное представление- это </a:t>
            </a:r>
            <a:r>
              <a:rPr lang="ru-RU" sz="5400" b="1" dirty="0"/>
              <a:t>помеха</a:t>
            </a:r>
            <a:r>
              <a:rPr lang="ru-RU" sz="5400" dirty="0"/>
              <a:t>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3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 </a:t>
            </a:r>
            <a:r>
              <a:rPr lang="ru-RU" sz="6600" b="1" dirty="0" smtClean="0"/>
              <a:t>Чего вы стоите?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2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« Ответ на вопрос - чего я стою- определяет</a:t>
            </a:r>
          </a:p>
          <a:p>
            <a:pPr marL="0" indent="0">
              <a:buNone/>
            </a:pPr>
            <a:r>
              <a:rPr lang="ru-RU" sz="2800" dirty="0" smtClean="0"/>
              <a:t>Счастлив я или печален, взволнован или подавлен,</a:t>
            </a:r>
          </a:p>
          <a:p>
            <a:pPr marL="0" indent="0">
              <a:buNone/>
            </a:pPr>
            <a:r>
              <a:rPr lang="ru-RU" sz="2800" dirty="0" smtClean="0"/>
              <a:t>Люблю ли жизнь или думаю о самоубийстве.</a:t>
            </a:r>
          </a:p>
          <a:p>
            <a:pPr marL="0" indent="0">
              <a:buNone/>
            </a:pPr>
            <a:r>
              <a:rPr lang="ru-RU" sz="2800" dirty="0" smtClean="0"/>
              <a:t>Если я думаю , что я драгоценен- стою многого-</a:t>
            </a:r>
          </a:p>
          <a:p>
            <a:pPr marL="0" indent="0">
              <a:buNone/>
            </a:pPr>
            <a:r>
              <a:rPr lang="ru-RU" sz="2800" dirty="0" smtClean="0"/>
              <a:t>Я буду хорошо выполнять свою работу, </a:t>
            </a:r>
          </a:p>
          <a:p>
            <a:pPr marL="0" indent="0">
              <a:buNone/>
            </a:pPr>
            <a:r>
              <a:rPr lang="ru-RU" sz="2800" dirty="0" smtClean="0"/>
              <a:t>лучше ладить со своей супругой, и чувствовать себя потрясающе хорошо.</a:t>
            </a:r>
          </a:p>
          <a:p>
            <a:pPr marL="0" indent="0">
              <a:buNone/>
            </a:pPr>
            <a:r>
              <a:rPr lang="ru-RU" sz="2800" dirty="0" smtClean="0"/>
              <a:t> Но если я думаю , что я ничего не стою, </a:t>
            </a:r>
          </a:p>
          <a:p>
            <a:pPr marL="0" indent="0">
              <a:buNone/>
            </a:pPr>
            <a:r>
              <a:rPr lang="ru-RU" sz="2800" dirty="0" smtClean="0"/>
              <a:t>Мне не хочется работать, и я буду уверен, что все мои  дела  окончатся провалом»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10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15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3024336" cy="237626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3223071" cy="2300684"/>
          </a:xfrm>
        </p:spPr>
      </p:pic>
    </p:spTree>
    <p:extLst>
      <p:ext uri="{BB962C8B-B14F-4D97-AF65-F5344CB8AC3E}">
        <p14:creationId xmlns:p14="http://schemas.microsoft.com/office/powerpoint/2010/main" val="3285455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332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САМООЦЕНКА.САМООЦЕНКА?! Как повысить самооценку ребенку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 Когда  сформировался  ваш мысленный портрет  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используемой  литературы: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САМООЦЕНКА.САМООЦЕНКА?! Как повысить самооценку ребенку</dc:title>
  <dc:creator>Admin</dc:creator>
  <cp:lastModifiedBy>Admin</cp:lastModifiedBy>
  <cp:revision>9</cp:revision>
  <dcterms:created xsi:type="dcterms:W3CDTF">2014-05-15T20:44:14Z</dcterms:created>
  <dcterms:modified xsi:type="dcterms:W3CDTF">2014-05-15T22:12:51Z</dcterms:modified>
</cp:coreProperties>
</file>