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74" r:id="rId4"/>
    <p:sldId id="262" r:id="rId5"/>
    <p:sldId id="260" r:id="rId6"/>
    <p:sldId id="283" r:id="rId7"/>
    <p:sldId id="281" r:id="rId8"/>
    <p:sldId id="282" r:id="rId9"/>
    <p:sldId id="278" r:id="rId10"/>
    <p:sldId id="263" r:id="rId11"/>
    <p:sldId id="270" r:id="rId12"/>
    <p:sldId id="271" r:id="rId13"/>
    <p:sldId id="258" r:id="rId14"/>
    <p:sldId id="264" r:id="rId15"/>
    <p:sldId id="265" r:id="rId16"/>
    <p:sldId id="269" r:id="rId17"/>
    <p:sldId id="277" r:id="rId18"/>
    <p:sldId id="280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-main-pic" descr="Картинка 14 из 217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572032" cy="623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28" y="1857364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Игры, 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которые </a:t>
            </a:r>
            <a:endParaRPr lang="en-US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играют наши дети </a:t>
            </a:r>
            <a:endParaRPr lang="ru-RU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-main-pic" descr="Картинка 66 из 217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857232"/>
            <a:ext cx="3857652" cy="552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b1aygd7y1dayud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6304706" cy="599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Новые игрушки для детей: Лего - Концлаге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5524507" cy="414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Новые игрушки для детей: Лего - Концлагер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86058"/>
            <a:ext cx="4572001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-main-pic" descr="Картинка 57 из 108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155" y="1004849"/>
            <a:ext cx="7226431" cy="513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-main-pic" descr="Картинка 173 из 217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550072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-main-pic" descr="Картинка 405 из 217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71480"/>
            <a:ext cx="4357718" cy="590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mainphoto" descr="Вот так мы играем!!!. Дети с игруш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40913"/>
            <a:ext cx="8501122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Никогда не покупайте ребенку игрушку, как только он этого захотел.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Не руководствуйтесь правилом – чем больше игрушек, тем лучше.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Покупая игрушки, не обращайте внимания ребенка на то, что ни у кого из его друзей таких классных игрушек нет.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Не подчеркивайте, что вы покупаете дорогие подарки даже тогда, когда ребенок этого не заслуживает.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14422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выбрасывайте сломанные игрушки на глазах у ребенка в мусорную корзину.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Не запрещайте ребенку делиться игрушками со сверстниками.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Если с прогулки ребенок принес не свою игрушку, не делайте вид, что вы этого не заметили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85011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Когда появились игрушки, с которыми ребенок давно не играет, спрячьте их, а через месяц достаньте вновь – малыш будет играть с ними, как с новыми. Меняйте таким образом игрушки, это поможет сэкономить.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Прежде чем дать новую игрушку ребенку, вымойте ее тщательно, поговорите с ним об игрушке, поиграйте вместе с ним. И помните, что никакие самые роскошные игрушки не заменят родительского общения. Можно сделать самолетик или кораблик из листа бумаги, поиграть пальчиками и это будет во много раз полезнее ребенку.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-main-pic" descr="Картинка 16 из 1468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2643174" cy="27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1 из 408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00108"/>
            <a:ext cx="435989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55 из 876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286124"/>
            <a:ext cx="4017684" cy="300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-main-pic" descr="Картинка 715 из 2171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5214942" cy="686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-main-pic" descr="Картинка 6 из 25325"/>
          <p:cNvPicPr>
            <a:picLocks noChangeAspect="1" noChangeArrowheads="1"/>
          </p:cNvPicPr>
          <p:nvPr/>
        </p:nvPicPr>
        <p:blipFill>
          <a:blip r:embed="rId2"/>
          <a:srcRect l="9796" t="12822" r="9495"/>
          <a:stretch>
            <a:fillRect/>
          </a:stretch>
        </p:blipFill>
        <p:spPr bwMode="auto">
          <a:xfrm>
            <a:off x="1357290" y="357166"/>
            <a:ext cx="607223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-main-pic" descr="Картинка 24 из 162622"/>
          <p:cNvPicPr>
            <a:picLocks noChangeAspect="1" noChangeArrowheads="1"/>
          </p:cNvPicPr>
          <p:nvPr/>
        </p:nvPicPr>
        <p:blipFill>
          <a:blip r:embed="rId2"/>
          <a:srcRect l="23966" r="28105"/>
          <a:stretch>
            <a:fillRect/>
          </a:stretch>
        </p:blipFill>
        <p:spPr bwMode="auto">
          <a:xfrm>
            <a:off x="0" y="571480"/>
            <a:ext cx="257173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47 из 162622"/>
          <p:cNvPicPr>
            <a:picLocks noChangeAspect="1" noChangeArrowheads="1"/>
          </p:cNvPicPr>
          <p:nvPr/>
        </p:nvPicPr>
        <p:blipFill>
          <a:blip r:embed="rId3"/>
          <a:srcRect l="22807" t="1179" r="15789"/>
          <a:stretch>
            <a:fillRect/>
          </a:stretch>
        </p:blipFill>
        <p:spPr bwMode="auto">
          <a:xfrm>
            <a:off x="2714612" y="428604"/>
            <a:ext cx="2500330" cy="59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l_fi" descr="bratz-um08"/>
          <p:cNvPicPr>
            <a:picLocks noChangeAspect="1" noChangeArrowheads="1"/>
          </p:cNvPicPr>
          <p:nvPr/>
        </p:nvPicPr>
        <p:blipFill>
          <a:blip r:embed="rId4"/>
          <a:srcRect l="26062" t="2534" r="27606"/>
          <a:stretch>
            <a:fillRect/>
          </a:stretch>
        </p:blipFill>
        <p:spPr bwMode="auto">
          <a:xfrm>
            <a:off x="6215074" y="857232"/>
            <a:ext cx="2286016" cy="549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ksimovy\Desktop\игрушки монст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72807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6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ksimovy\Desktop\Воробьевы\антииигрушки\424816f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192688" cy="66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4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ksimovy\Desktop\Воробьевы\антииигрушки\monster-high-dolls-clawdeen-wolf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865641" cy="60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4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Трансформ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117</TotalTime>
  <Words>213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maksimovy</cp:lastModifiedBy>
  <cp:revision>14</cp:revision>
  <dcterms:modified xsi:type="dcterms:W3CDTF">2016-03-15T08:06:01Z</dcterms:modified>
</cp:coreProperties>
</file>