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9" r:id="rId4"/>
    <p:sldId id="264" r:id="rId5"/>
    <p:sldId id="258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CD0D7-2D52-4A43-B3D9-28EC11422FE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8FDD6F-A088-4EA0-A77C-D534C3C15567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2">
                  <a:lumMod val="75000"/>
                </a:schemeClr>
              </a:solidFill>
            </a:rPr>
            <a:t>Компетентный педагог</a:t>
          </a:r>
          <a:endParaRPr lang="ru-RU" sz="3200" dirty="0">
            <a:solidFill>
              <a:schemeClr val="tx2">
                <a:lumMod val="75000"/>
              </a:schemeClr>
            </a:solidFill>
          </a:endParaRPr>
        </a:p>
      </dgm:t>
    </dgm:pt>
    <dgm:pt modelId="{83DF9B94-EAE3-4D6B-AEE9-AA671D264970}" type="parTrans" cxnId="{A4D9E5A8-37C4-4789-8DD9-3ADC5B82F2CF}">
      <dgm:prSet/>
      <dgm:spPr/>
      <dgm:t>
        <a:bodyPr/>
        <a:lstStyle/>
        <a:p>
          <a:endParaRPr lang="ru-RU"/>
        </a:p>
      </dgm:t>
    </dgm:pt>
    <dgm:pt modelId="{407A4EDA-8F59-4E21-938D-E1AA20AB04C5}" type="sibTrans" cxnId="{A4D9E5A8-37C4-4789-8DD9-3ADC5B82F2CF}">
      <dgm:prSet/>
      <dgm:spPr/>
      <dgm:t>
        <a:bodyPr/>
        <a:lstStyle/>
        <a:p>
          <a:endParaRPr lang="ru-RU"/>
        </a:p>
      </dgm:t>
    </dgm:pt>
    <dgm:pt modelId="{7603D2B0-3B09-47B7-BA75-CC0731A78013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Я знаю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5AEED317-4C87-4FF0-BBD0-AC67E09341D1}" type="parTrans" cxnId="{0F0ED214-54C6-4124-8A91-4CDB7BDBE8F2}">
      <dgm:prSet/>
      <dgm:spPr/>
      <dgm:t>
        <a:bodyPr/>
        <a:lstStyle/>
        <a:p>
          <a:endParaRPr lang="ru-RU"/>
        </a:p>
      </dgm:t>
    </dgm:pt>
    <dgm:pt modelId="{E4F60157-8C56-4749-8FCE-753C4014E9BD}" type="sibTrans" cxnId="{0F0ED214-54C6-4124-8A91-4CDB7BDBE8F2}">
      <dgm:prSet/>
      <dgm:spPr/>
      <dgm:t>
        <a:bodyPr/>
        <a:lstStyle/>
        <a:p>
          <a:endParaRPr lang="ru-RU"/>
        </a:p>
      </dgm:t>
    </dgm:pt>
    <dgm:pt modelId="{B5AE9204-7CEC-4B97-A306-81057F32BF43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Я умею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560FB015-8C41-4C9D-855A-AA97D1EC4495}" type="parTrans" cxnId="{3CC631E9-30A3-4D18-B5C7-A33322D9D55D}">
      <dgm:prSet/>
      <dgm:spPr/>
      <dgm:t>
        <a:bodyPr/>
        <a:lstStyle/>
        <a:p>
          <a:endParaRPr lang="ru-RU"/>
        </a:p>
      </dgm:t>
    </dgm:pt>
    <dgm:pt modelId="{C901B25B-A451-43B3-B591-2D3512AFC1F6}" type="sibTrans" cxnId="{3CC631E9-30A3-4D18-B5C7-A33322D9D55D}">
      <dgm:prSet/>
      <dgm:spPr/>
      <dgm:t>
        <a:bodyPr/>
        <a:lstStyle/>
        <a:p>
          <a:endParaRPr lang="ru-RU"/>
        </a:p>
      </dgm:t>
    </dgm:pt>
    <dgm:pt modelId="{539E2480-01E2-4821-906F-5CD11DD31713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Я проявляю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E76EC0CE-B45E-4057-AC6F-F32E0AA8DAFF}" type="parTrans" cxnId="{4E1A12C7-6BE8-4224-815C-4B0C2A6FF6FE}">
      <dgm:prSet/>
      <dgm:spPr/>
      <dgm:t>
        <a:bodyPr/>
        <a:lstStyle/>
        <a:p>
          <a:endParaRPr lang="ru-RU"/>
        </a:p>
      </dgm:t>
    </dgm:pt>
    <dgm:pt modelId="{098CC051-ABA6-4CE4-AEE9-2212876A8483}" type="sibTrans" cxnId="{4E1A12C7-6BE8-4224-815C-4B0C2A6FF6FE}">
      <dgm:prSet/>
      <dgm:spPr/>
      <dgm:t>
        <a:bodyPr/>
        <a:lstStyle/>
        <a:p>
          <a:endParaRPr lang="ru-RU"/>
        </a:p>
      </dgm:t>
    </dgm:pt>
    <dgm:pt modelId="{BA35F56E-D71D-4104-ABC5-9F7A71B2A6DD}" type="pres">
      <dgm:prSet presAssocID="{911CD0D7-2D52-4A43-B3D9-28EC11422FE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F0F8AF-7C37-4A68-821D-B9648D06CE82}" type="pres">
      <dgm:prSet presAssocID="{B88FDD6F-A088-4EA0-A77C-D534C3C15567}" presName="root1" presStyleCnt="0"/>
      <dgm:spPr/>
    </dgm:pt>
    <dgm:pt modelId="{04F9528B-77E2-4B8C-986A-747515CF72DF}" type="pres">
      <dgm:prSet presAssocID="{B88FDD6F-A088-4EA0-A77C-D534C3C15567}" presName="LevelOneTextNode" presStyleLbl="node0" presStyleIdx="0" presStyleCnt="1" custScaleX="201763" custScaleY="100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6B1733-D454-4A6E-8B26-5986735B0624}" type="pres">
      <dgm:prSet presAssocID="{B88FDD6F-A088-4EA0-A77C-D534C3C15567}" presName="level2hierChild" presStyleCnt="0"/>
      <dgm:spPr/>
    </dgm:pt>
    <dgm:pt modelId="{89B5AAB6-6FB3-429F-8BEE-A8FA13C98B44}" type="pres">
      <dgm:prSet presAssocID="{5AEED317-4C87-4FF0-BBD0-AC67E09341D1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58AA247-4974-4C8B-BE95-6AEF11574BDF}" type="pres">
      <dgm:prSet presAssocID="{5AEED317-4C87-4FF0-BBD0-AC67E09341D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C72177E-7D4D-495B-A4E4-140E0F8A8415}" type="pres">
      <dgm:prSet presAssocID="{7603D2B0-3B09-47B7-BA75-CC0731A78013}" presName="root2" presStyleCnt="0"/>
      <dgm:spPr/>
    </dgm:pt>
    <dgm:pt modelId="{2C9B7C69-DD76-45CA-A42A-B22457D405E9}" type="pres">
      <dgm:prSet presAssocID="{7603D2B0-3B09-47B7-BA75-CC0731A78013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68F633-5959-479B-9281-6B3C44B348CA}" type="pres">
      <dgm:prSet presAssocID="{7603D2B0-3B09-47B7-BA75-CC0731A78013}" presName="level3hierChild" presStyleCnt="0"/>
      <dgm:spPr/>
    </dgm:pt>
    <dgm:pt modelId="{8974CACC-5949-436E-A9D2-BEAE7C484CC2}" type="pres">
      <dgm:prSet presAssocID="{560FB015-8C41-4C9D-855A-AA97D1EC449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D47A08B-4767-415B-8B1E-DB6C02144ECB}" type="pres">
      <dgm:prSet presAssocID="{560FB015-8C41-4C9D-855A-AA97D1EC449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0B8F67E-AE90-4211-B552-FD4BA5216DCC}" type="pres">
      <dgm:prSet presAssocID="{B5AE9204-7CEC-4B97-A306-81057F32BF43}" presName="root2" presStyleCnt="0"/>
      <dgm:spPr/>
    </dgm:pt>
    <dgm:pt modelId="{35D9334C-9464-4831-AD0B-030F009B54AE}" type="pres">
      <dgm:prSet presAssocID="{B5AE9204-7CEC-4B97-A306-81057F32BF4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336AC-DFB1-418E-8698-9B49B7DB4496}" type="pres">
      <dgm:prSet presAssocID="{B5AE9204-7CEC-4B97-A306-81057F32BF43}" presName="level3hierChild" presStyleCnt="0"/>
      <dgm:spPr/>
    </dgm:pt>
    <dgm:pt modelId="{D8A82A04-0305-4E77-8FC9-EB2FBD7664A1}" type="pres">
      <dgm:prSet presAssocID="{E76EC0CE-B45E-4057-AC6F-F32E0AA8DAF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2D47D96-C950-4739-9FCC-B14C84E3E338}" type="pres">
      <dgm:prSet presAssocID="{E76EC0CE-B45E-4057-AC6F-F32E0AA8DAF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23DD515-3140-4C0C-9D39-FBF501744247}" type="pres">
      <dgm:prSet presAssocID="{539E2480-01E2-4821-906F-5CD11DD31713}" presName="root2" presStyleCnt="0"/>
      <dgm:spPr/>
    </dgm:pt>
    <dgm:pt modelId="{E4181664-ED66-49F7-A024-A8A74BC28552}" type="pres">
      <dgm:prSet presAssocID="{539E2480-01E2-4821-906F-5CD11DD3171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9A8A24-798A-4815-992B-04B6F9DFDC45}" type="pres">
      <dgm:prSet presAssocID="{539E2480-01E2-4821-906F-5CD11DD31713}" presName="level3hierChild" presStyleCnt="0"/>
      <dgm:spPr/>
    </dgm:pt>
  </dgm:ptLst>
  <dgm:cxnLst>
    <dgm:cxn modelId="{EA230977-3A96-48A9-A34F-8C7B0D48B6ED}" type="presOf" srcId="{560FB015-8C41-4C9D-855A-AA97D1EC4495}" destId="{8974CACC-5949-436E-A9D2-BEAE7C484CC2}" srcOrd="0" destOrd="0" presId="urn:microsoft.com/office/officeart/2008/layout/HorizontalMultiLevelHierarchy"/>
    <dgm:cxn modelId="{A57F56AB-3880-4259-A0E1-BB284C8232FB}" type="presOf" srcId="{5AEED317-4C87-4FF0-BBD0-AC67E09341D1}" destId="{89B5AAB6-6FB3-429F-8BEE-A8FA13C98B44}" srcOrd="0" destOrd="0" presId="urn:microsoft.com/office/officeart/2008/layout/HorizontalMultiLevelHierarchy"/>
    <dgm:cxn modelId="{0F0ED214-54C6-4124-8A91-4CDB7BDBE8F2}" srcId="{B88FDD6F-A088-4EA0-A77C-D534C3C15567}" destId="{7603D2B0-3B09-47B7-BA75-CC0731A78013}" srcOrd="0" destOrd="0" parTransId="{5AEED317-4C87-4FF0-BBD0-AC67E09341D1}" sibTransId="{E4F60157-8C56-4749-8FCE-753C4014E9BD}"/>
    <dgm:cxn modelId="{4C12ADD2-D88A-4AD8-B0C0-7F4BB7A6E1A6}" type="presOf" srcId="{B5AE9204-7CEC-4B97-A306-81057F32BF43}" destId="{35D9334C-9464-4831-AD0B-030F009B54AE}" srcOrd="0" destOrd="0" presId="urn:microsoft.com/office/officeart/2008/layout/HorizontalMultiLevelHierarchy"/>
    <dgm:cxn modelId="{3CC631E9-30A3-4D18-B5C7-A33322D9D55D}" srcId="{B88FDD6F-A088-4EA0-A77C-D534C3C15567}" destId="{B5AE9204-7CEC-4B97-A306-81057F32BF43}" srcOrd="1" destOrd="0" parTransId="{560FB015-8C41-4C9D-855A-AA97D1EC4495}" sibTransId="{C901B25B-A451-43B3-B591-2D3512AFC1F6}"/>
    <dgm:cxn modelId="{BCA95AD4-F5B6-431A-A24A-46C5443271E4}" type="presOf" srcId="{7603D2B0-3B09-47B7-BA75-CC0731A78013}" destId="{2C9B7C69-DD76-45CA-A42A-B22457D405E9}" srcOrd="0" destOrd="0" presId="urn:microsoft.com/office/officeart/2008/layout/HorizontalMultiLevelHierarchy"/>
    <dgm:cxn modelId="{27CE184B-7551-466F-AD73-791AB73A5422}" type="presOf" srcId="{E76EC0CE-B45E-4057-AC6F-F32E0AA8DAFF}" destId="{52D47D96-C950-4739-9FCC-B14C84E3E338}" srcOrd="1" destOrd="0" presId="urn:microsoft.com/office/officeart/2008/layout/HorizontalMultiLevelHierarchy"/>
    <dgm:cxn modelId="{700B8DD6-4525-4A5D-B0F9-15C4E8A92099}" type="presOf" srcId="{B88FDD6F-A088-4EA0-A77C-D534C3C15567}" destId="{04F9528B-77E2-4B8C-986A-747515CF72DF}" srcOrd="0" destOrd="0" presId="urn:microsoft.com/office/officeart/2008/layout/HorizontalMultiLevelHierarchy"/>
    <dgm:cxn modelId="{0CD8E798-5BFC-46D7-8E8D-3FAEEAF67D82}" type="presOf" srcId="{E76EC0CE-B45E-4057-AC6F-F32E0AA8DAFF}" destId="{D8A82A04-0305-4E77-8FC9-EB2FBD7664A1}" srcOrd="0" destOrd="0" presId="urn:microsoft.com/office/officeart/2008/layout/HorizontalMultiLevelHierarchy"/>
    <dgm:cxn modelId="{078FF4AC-73D1-4F7A-BC2E-B7BCB693A8D7}" type="presOf" srcId="{560FB015-8C41-4C9D-855A-AA97D1EC4495}" destId="{3D47A08B-4767-415B-8B1E-DB6C02144ECB}" srcOrd="1" destOrd="0" presId="urn:microsoft.com/office/officeart/2008/layout/HorizontalMultiLevelHierarchy"/>
    <dgm:cxn modelId="{4E1A12C7-6BE8-4224-815C-4B0C2A6FF6FE}" srcId="{B88FDD6F-A088-4EA0-A77C-D534C3C15567}" destId="{539E2480-01E2-4821-906F-5CD11DD31713}" srcOrd="2" destOrd="0" parTransId="{E76EC0CE-B45E-4057-AC6F-F32E0AA8DAFF}" sibTransId="{098CC051-ABA6-4CE4-AEE9-2212876A8483}"/>
    <dgm:cxn modelId="{CC3BB49A-D84C-4332-B4D1-7974941D7B28}" type="presOf" srcId="{5AEED317-4C87-4FF0-BBD0-AC67E09341D1}" destId="{C58AA247-4974-4C8B-BE95-6AEF11574BDF}" srcOrd="1" destOrd="0" presId="urn:microsoft.com/office/officeart/2008/layout/HorizontalMultiLevelHierarchy"/>
    <dgm:cxn modelId="{5699D315-2666-47B0-BC37-4AB005E5E6FD}" type="presOf" srcId="{911CD0D7-2D52-4A43-B3D9-28EC11422FE4}" destId="{BA35F56E-D71D-4104-ABC5-9F7A71B2A6DD}" srcOrd="0" destOrd="0" presId="urn:microsoft.com/office/officeart/2008/layout/HorizontalMultiLevelHierarchy"/>
    <dgm:cxn modelId="{D96536E9-582A-41F0-A54B-629C8CCFB0FC}" type="presOf" srcId="{539E2480-01E2-4821-906F-5CD11DD31713}" destId="{E4181664-ED66-49F7-A024-A8A74BC28552}" srcOrd="0" destOrd="0" presId="urn:microsoft.com/office/officeart/2008/layout/HorizontalMultiLevelHierarchy"/>
    <dgm:cxn modelId="{A4D9E5A8-37C4-4789-8DD9-3ADC5B82F2CF}" srcId="{911CD0D7-2D52-4A43-B3D9-28EC11422FE4}" destId="{B88FDD6F-A088-4EA0-A77C-D534C3C15567}" srcOrd="0" destOrd="0" parTransId="{83DF9B94-EAE3-4D6B-AEE9-AA671D264970}" sibTransId="{407A4EDA-8F59-4E21-938D-E1AA20AB04C5}"/>
    <dgm:cxn modelId="{D4FBC55F-2DD0-4082-A05D-247657327AFF}" type="presParOf" srcId="{BA35F56E-D71D-4104-ABC5-9F7A71B2A6DD}" destId="{2FF0F8AF-7C37-4A68-821D-B9648D06CE82}" srcOrd="0" destOrd="0" presId="urn:microsoft.com/office/officeart/2008/layout/HorizontalMultiLevelHierarchy"/>
    <dgm:cxn modelId="{2C918D28-42EF-4E68-9A63-19D4C7AA7661}" type="presParOf" srcId="{2FF0F8AF-7C37-4A68-821D-B9648D06CE82}" destId="{04F9528B-77E2-4B8C-986A-747515CF72DF}" srcOrd="0" destOrd="0" presId="urn:microsoft.com/office/officeart/2008/layout/HorizontalMultiLevelHierarchy"/>
    <dgm:cxn modelId="{1A40D79B-3FC7-42F5-8960-E11C7664F109}" type="presParOf" srcId="{2FF0F8AF-7C37-4A68-821D-B9648D06CE82}" destId="{9C6B1733-D454-4A6E-8B26-5986735B0624}" srcOrd="1" destOrd="0" presId="urn:microsoft.com/office/officeart/2008/layout/HorizontalMultiLevelHierarchy"/>
    <dgm:cxn modelId="{06C4A70B-3A6E-4BB5-9004-A337A3B10794}" type="presParOf" srcId="{9C6B1733-D454-4A6E-8B26-5986735B0624}" destId="{89B5AAB6-6FB3-429F-8BEE-A8FA13C98B44}" srcOrd="0" destOrd="0" presId="urn:microsoft.com/office/officeart/2008/layout/HorizontalMultiLevelHierarchy"/>
    <dgm:cxn modelId="{8987F0D4-0A0C-4486-9A5D-F80999B708C4}" type="presParOf" srcId="{89B5AAB6-6FB3-429F-8BEE-A8FA13C98B44}" destId="{C58AA247-4974-4C8B-BE95-6AEF11574BDF}" srcOrd="0" destOrd="0" presId="urn:microsoft.com/office/officeart/2008/layout/HorizontalMultiLevelHierarchy"/>
    <dgm:cxn modelId="{B2730700-42F7-48F9-998F-1159769E8F72}" type="presParOf" srcId="{9C6B1733-D454-4A6E-8B26-5986735B0624}" destId="{5C72177E-7D4D-495B-A4E4-140E0F8A8415}" srcOrd="1" destOrd="0" presId="urn:microsoft.com/office/officeart/2008/layout/HorizontalMultiLevelHierarchy"/>
    <dgm:cxn modelId="{CAC590BA-C8A0-44E4-892B-853200B1303F}" type="presParOf" srcId="{5C72177E-7D4D-495B-A4E4-140E0F8A8415}" destId="{2C9B7C69-DD76-45CA-A42A-B22457D405E9}" srcOrd="0" destOrd="0" presId="urn:microsoft.com/office/officeart/2008/layout/HorizontalMultiLevelHierarchy"/>
    <dgm:cxn modelId="{8F3675E8-8180-4654-9D45-03EF58E4059C}" type="presParOf" srcId="{5C72177E-7D4D-495B-A4E4-140E0F8A8415}" destId="{8068F633-5959-479B-9281-6B3C44B348CA}" srcOrd="1" destOrd="0" presId="urn:microsoft.com/office/officeart/2008/layout/HorizontalMultiLevelHierarchy"/>
    <dgm:cxn modelId="{A98869CF-85EB-4C10-A030-8FD49F86F1E6}" type="presParOf" srcId="{9C6B1733-D454-4A6E-8B26-5986735B0624}" destId="{8974CACC-5949-436E-A9D2-BEAE7C484CC2}" srcOrd="2" destOrd="0" presId="urn:microsoft.com/office/officeart/2008/layout/HorizontalMultiLevelHierarchy"/>
    <dgm:cxn modelId="{5FF86D96-A295-4E40-95EB-CC905A19D3EE}" type="presParOf" srcId="{8974CACC-5949-436E-A9D2-BEAE7C484CC2}" destId="{3D47A08B-4767-415B-8B1E-DB6C02144ECB}" srcOrd="0" destOrd="0" presId="urn:microsoft.com/office/officeart/2008/layout/HorizontalMultiLevelHierarchy"/>
    <dgm:cxn modelId="{4DABAC78-3213-49BA-83A7-B3DAC6C74949}" type="presParOf" srcId="{9C6B1733-D454-4A6E-8B26-5986735B0624}" destId="{C0B8F67E-AE90-4211-B552-FD4BA5216DCC}" srcOrd="3" destOrd="0" presId="urn:microsoft.com/office/officeart/2008/layout/HorizontalMultiLevelHierarchy"/>
    <dgm:cxn modelId="{BD3FB9D0-0277-495A-AA49-3C899D9B1EF4}" type="presParOf" srcId="{C0B8F67E-AE90-4211-B552-FD4BA5216DCC}" destId="{35D9334C-9464-4831-AD0B-030F009B54AE}" srcOrd="0" destOrd="0" presId="urn:microsoft.com/office/officeart/2008/layout/HorizontalMultiLevelHierarchy"/>
    <dgm:cxn modelId="{F7A396DE-9C6A-464E-BA49-8A0016633FB8}" type="presParOf" srcId="{C0B8F67E-AE90-4211-B552-FD4BA5216DCC}" destId="{2CD336AC-DFB1-418E-8698-9B49B7DB4496}" srcOrd="1" destOrd="0" presId="urn:microsoft.com/office/officeart/2008/layout/HorizontalMultiLevelHierarchy"/>
    <dgm:cxn modelId="{E096D3A0-6913-49FB-9F68-FBD2A9DEB077}" type="presParOf" srcId="{9C6B1733-D454-4A6E-8B26-5986735B0624}" destId="{D8A82A04-0305-4E77-8FC9-EB2FBD7664A1}" srcOrd="4" destOrd="0" presId="urn:microsoft.com/office/officeart/2008/layout/HorizontalMultiLevelHierarchy"/>
    <dgm:cxn modelId="{4F1666A1-200A-4B84-8A4A-3AC506F6D8EF}" type="presParOf" srcId="{D8A82A04-0305-4E77-8FC9-EB2FBD7664A1}" destId="{52D47D96-C950-4739-9FCC-B14C84E3E338}" srcOrd="0" destOrd="0" presId="urn:microsoft.com/office/officeart/2008/layout/HorizontalMultiLevelHierarchy"/>
    <dgm:cxn modelId="{D66B85A0-7196-48A7-A4B1-453F55ADA108}" type="presParOf" srcId="{9C6B1733-D454-4A6E-8B26-5986735B0624}" destId="{F23DD515-3140-4C0C-9D39-FBF501744247}" srcOrd="5" destOrd="0" presId="urn:microsoft.com/office/officeart/2008/layout/HorizontalMultiLevelHierarchy"/>
    <dgm:cxn modelId="{2AFBDA41-A608-4612-839D-B87A0EB87095}" type="presParOf" srcId="{F23DD515-3140-4C0C-9D39-FBF501744247}" destId="{E4181664-ED66-49F7-A024-A8A74BC28552}" srcOrd="0" destOrd="0" presId="urn:microsoft.com/office/officeart/2008/layout/HorizontalMultiLevelHierarchy"/>
    <dgm:cxn modelId="{CDFCBB4C-2413-40E4-98CE-F7EDBC4D9396}" type="presParOf" srcId="{F23DD515-3140-4C0C-9D39-FBF501744247}" destId="{DA9A8A24-798A-4815-992B-04B6F9DFDC4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82A04-0305-4E77-8FC9-EB2FBD7664A1}">
      <dsp:nvSpPr>
        <dsp:cNvPr id="0" name=""/>
        <dsp:cNvSpPr/>
      </dsp:nvSpPr>
      <dsp:spPr>
        <a:xfrm>
          <a:off x="3077917" y="1725612"/>
          <a:ext cx="428481" cy="816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240" y="0"/>
              </a:lnTo>
              <a:lnTo>
                <a:pt x="214240" y="816466"/>
              </a:lnTo>
              <a:lnTo>
                <a:pt x="428481" y="8164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69106" y="2110793"/>
        <a:ext cx="46103" cy="46103"/>
      </dsp:txXfrm>
    </dsp:sp>
    <dsp:sp modelId="{8974CACC-5949-436E-A9D2-BEAE7C484CC2}">
      <dsp:nvSpPr>
        <dsp:cNvPr id="0" name=""/>
        <dsp:cNvSpPr/>
      </dsp:nvSpPr>
      <dsp:spPr>
        <a:xfrm>
          <a:off x="3077917" y="1679892"/>
          <a:ext cx="4284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481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1445" y="1714900"/>
        <a:ext cx="21424" cy="21424"/>
      </dsp:txXfrm>
    </dsp:sp>
    <dsp:sp modelId="{89B5AAB6-6FB3-429F-8BEE-A8FA13C98B44}">
      <dsp:nvSpPr>
        <dsp:cNvPr id="0" name=""/>
        <dsp:cNvSpPr/>
      </dsp:nvSpPr>
      <dsp:spPr>
        <a:xfrm>
          <a:off x="3077917" y="909146"/>
          <a:ext cx="428481" cy="816466"/>
        </a:xfrm>
        <a:custGeom>
          <a:avLst/>
          <a:gdLst/>
          <a:ahLst/>
          <a:cxnLst/>
          <a:rect l="0" t="0" r="0" b="0"/>
          <a:pathLst>
            <a:path>
              <a:moveTo>
                <a:pt x="0" y="816466"/>
              </a:moveTo>
              <a:lnTo>
                <a:pt x="214240" y="816466"/>
              </a:lnTo>
              <a:lnTo>
                <a:pt x="214240" y="0"/>
              </a:lnTo>
              <a:lnTo>
                <a:pt x="42848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69106" y="1294327"/>
        <a:ext cx="46103" cy="46103"/>
      </dsp:txXfrm>
    </dsp:sp>
    <dsp:sp modelId="{04F9528B-77E2-4B8C-986A-747515CF72DF}">
      <dsp:nvSpPr>
        <dsp:cNvPr id="0" name=""/>
        <dsp:cNvSpPr/>
      </dsp:nvSpPr>
      <dsp:spPr>
        <a:xfrm rot="16200000">
          <a:off x="696740" y="1066681"/>
          <a:ext cx="3444491" cy="13178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2">
                  <a:lumMod val="75000"/>
                </a:schemeClr>
              </a:solidFill>
            </a:rPr>
            <a:t>Компетентный педагог</a:t>
          </a:r>
          <a:endParaRPr lang="ru-RU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96740" y="1066681"/>
        <a:ext cx="3444491" cy="1317861"/>
      </dsp:txXfrm>
    </dsp:sp>
    <dsp:sp modelId="{2C9B7C69-DD76-45CA-A42A-B22457D405E9}">
      <dsp:nvSpPr>
        <dsp:cNvPr id="0" name=""/>
        <dsp:cNvSpPr/>
      </dsp:nvSpPr>
      <dsp:spPr>
        <a:xfrm>
          <a:off x="3506398" y="582559"/>
          <a:ext cx="2142407" cy="653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2">
                  <a:lumMod val="75000"/>
                </a:schemeClr>
              </a:solidFill>
            </a:rPr>
            <a:t>Я знаю</a:t>
          </a:r>
          <a:endParaRPr lang="ru-RU" sz="3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506398" y="582559"/>
        <a:ext cx="2142407" cy="653173"/>
      </dsp:txXfrm>
    </dsp:sp>
    <dsp:sp modelId="{35D9334C-9464-4831-AD0B-030F009B54AE}">
      <dsp:nvSpPr>
        <dsp:cNvPr id="0" name=""/>
        <dsp:cNvSpPr/>
      </dsp:nvSpPr>
      <dsp:spPr>
        <a:xfrm>
          <a:off x="3506398" y="1399025"/>
          <a:ext cx="2142407" cy="653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2">
                  <a:lumMod val="75000"/>
                </a:schemeClr>
              </a:solidFill>
            </a:rPr>
            <a:t>Я умею</a:t>
          </a:r>
          <a:endParaRPr lang="ru-RU" sz="3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506398" y="1399025"/>
        <a:ext cx="2142407" cy="653173"/>
      </dsp:txXfrm>
    </dsp:sp>
    <dsp:sp modelId="{E4181664-ED66-49F7-A024-A8A74BC28552}">
      <dsp:nvSpPr>
        <dsp:cNvPr id="0" name=""/>
        <dsp:cNvSpPr/>
      </dsp:nvSpPr>
      <dsp:spPr>
        <a:xfrm>
          <a:off x="3506398" y="2215492"/>
          <a:ext cx="2142407" cy="653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2">
                  <a:lumMod val="75000"/>
                </a:schemeClr>
              </a:solidFill>
            </a:rPr>
            <a:t>Я проявляю</a:t>
          </a:r>
          <a:endParaRPr lang="ru-RU" sz="3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506398" y="2215492"/>
        <a:ext cx="2142407" cy="653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48C68-16EE-48F0-A3E3-37634EF60A2B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08C49-B7D0-4138-857B-63AD91A98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08C49-B7D0-4138-857B-63AD91A981D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3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DAD5135-6E05-4967-AFAC-FA79256E6775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73E8DD-D864-47D2-9A12-E7DCE02076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inf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Профессиональная компетентность педагога, как фактор развития целевых ориентиров детей дошкольного возраста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51216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Подготовила: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воспитатель МКДОУ «Детский сад « Улыбка»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п. Бабынино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рак Лариса Викторовна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Профессиональная компетентность современного педагога ДОУ определяется </a:t>
            </a:r>
            <a:r>
              <a:rPr lang="ru-RU" dirty="0" smtClean="0"/>
              <a:t>как совокупность общечеловеческих и специфических профессиональных установок, позволяющих ему справляться с заданной программой и особыми, возникающими в психолого-педагогическом процессе дошкольного учреждения, ситуациями, разрешая которые, он способствует уточнению, совершенствованию, практическому воплощению задач развития, его общих и специальных способностей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Компетенция применительно к профессиональному образованию – способность применять знания, умения и практический опыт для успешной трудовой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22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73387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00012"/>
            <a:ext cx="5334000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Стандарт – инструмент реализации стратегии образования в меняющемся мире. </a:t>
            </a:r>
          </a:p>
          <a:p>
            <a:r>
              <a:rPr lang="ru-RU" dirty="0" smtClean="0"/>
              <a:t>Стандарт </a:t>
            </a:r>
            <a:r>
              <a:rPr lang="ru-RU" dirty="0"/>
              <a:t>– инструмент повышения качества образования и выхода отечественного образования на международный уровень.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r>
              <a:rPr lang="ru-RU" dirty="0"/>
              <a:t>Стандарт – объективный измеритель квалификации педагога. </a:t>
            </a:r>
          </a:p>
          <a:p>
            <a:r>
              <a:rPr lang="ru-RU" dirty="0" smtClean="0"/>
              <a:t> </a:t>
            </a:r>
            <a:r>
              <a:rPr lang="ru-RU" dirty="0"/>
              <a:t>Стандарт – средство отбора педагогических кадров в учреждения образования.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Зачем </a:t>
            </a:r>
            <a:r>
              <a:rPr lang="ru-RU" b="1" dirty="0"/>
              <a:t>нужен профессиональный стандарт педагога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«ОБРАЗОВАНИЕ ЧЕРЕЗ ВСЮ ЖИЗНЬ»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 hangingPunct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bg1"/>
                </a:solidFill>
              </a:rPr>
              <a:t> Сегодня нынешнее поколение нельзя кормить вчерашним хлебом, поэтому девиз всех педагогов 21 века должен быть таким: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>ю</a:t>
            </a:r>
            <a:br>
              <a:rPr lang="ru-RU" dirty="0" smtClean="0"/>
            </a:br>
            <a:r>
              <a:rPr lang="ru-RU" dirty="0" smtClean="0"/>
              <a:t>«</a:t>
            </a:r>
            <a:br>
              <a:rPr lang="ru-RU" dirty="0" smtClean="0"/>
            </a:br>
            <a:r>
              <a:rPr lang="ru-RU" dirty="0" smtClean="0"/>
              <a:t>«…ОБРАЗОВАНИЕ ЧЕРЕЗ ВСЮ ЖИЗНЬ…».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5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835488"/>
              </p:ext>
            </p:extLst>
          </p:nvPr>
        </p:nvGraphicFramePr>
        <p:xfrm>
          <a:off x="179512" y="980729"/>
          <a:ext cx="878497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167374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Когнитивный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компонент ( знаньевой)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профессиональные знания,</a:t>
                      </a:r>
                      <a:r>
                        <a:rPr lang="ru-RU" sz="1400" baseline="0" dirty="0" smtClean="0"/>
                        <a:t>  собственная концепция профессионально- личностного самоопределения, профессиональная ориентация на реализацию актуальных и перспективных потребностей, способность к непрерывному образованию, педагогическое мышление и рефлексия, педагогическое целеполагание, психолого- педагогические знания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99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22694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Деятельный компонент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организовывать ведущие в дошкольном возрасте виды деятельности: предметная, познавательно-исследовательская, игра (ролевая, режиссерская, с правилом), продуктивная; конструирование, организовывать совместную и самостоятельную деятельность дошкольников.,  Иметь потребность  в продуктивном общении., информационно- коммуникативная культуру, позитивная коммуникацию,  профессиональную речь, гуманистическая направленность,  компетентность в решении проблем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5293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Личностный компонент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Позитивная Я- концепция, мотивация от работы, адекватная самооценка,  ценностные ориентиры, эмоциональная устойчивость,   способность к эмпатии, готовность учить всех без исключения детей, вне зависимости от их склонностей, способностей, особенностей развития, ограниченных возможностей.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Модель личности  педагога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475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Основные пути развития профессиональной        компетентности педагога: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-работа в методических объединениях, творческих группах;</a:t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- исследовательская, экспериментальная деятельность;</a:t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- инновационная деятельность, освоение новых педагогических технологий;</a:t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- различные формы педагогической поддержки;</a:t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- активное участие в педагогических конкурсах, мастер – классах;</a:t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  <a:t>- обобщение собственного педагогического опыта.</a:t>
            </a:r>
            <a:br>
              <a:rPr lang="ru-RU" sz="31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1218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780928"/>
            <a:ext cx="7772400" cy="3528392"/>
          </a:xfrm>
        </p:spPr>
        <p:txBody>
          <a:bodyPr>
            <a:noAutofit/>
          </a:bodyPr>
          <a:lstStyle/>
          <a:p>
            <a:pPr fontAlgn="base" hangingPunct="0"/>
            <a:r>
              <a:rPr lang="ru-RU" sz="2800" dirty="0">
                <a:solidFill>
                  <a:schemeClr val="tx1"/>
                </a:solidFill>
              </a:rPr>
              <a:t>Педагог с  положительным отношением к миру – ребенок любящий мир, людей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Педагог с адекватной </a:t>
            </a:r>
            <a:r>
              <a:rPr lang="ru-RU" sz="2800" dirty="0" smtClean="0">
                <a:solidFill>
                  <a:schemeClr val="tx1"/>
                </a:solidFill>
              </a:rPr>
              <a:t>самооценкой - ребенок </a:t>
            </a:r>
            <a:r>
              <a:rPr lang="ru-RU" sz="2800" dirty="0">
                <a:solidFill>
                  <a:schemeClr val="tx1"/>
                </a:solidFill>
              </a:rPr>
              <a:t>уверенный в себе,  с чувством  собственного достоинства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Педагог способный к </a:t>
            </a:r>
            <a:r>
              <a:rPr lang="ru-RU" sz="2800" dirty="0" err="1">
                <a:solidFill>
                  <a:schemeClr val="tx1"/>
                </a:solidFill>
              </a:rPr>
              <a:t>эмпатии</a:t>
            </a:r>
            <a:r>
              <a:rPr lang="ru-RU" sz="2800" dirty="0">
                <a:solidFill>
                  <a:schemeClr val="tx1"/>
                </a:solidFill>
              </a:rPr>
              <a:t> - </a:t>
            </a:r>
            <a:r>
              <a:rPr lang="ru-RU" sz="2800" dirty="0" smtClean="0">
                <a:solidFill>
                  <a:schemeClr val="tx1"/>
                </a:solidFill>
              </a:rPr>
              <a:t>ребенок  умеющий сопереживать неудачам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ru-RU" sz="2800" dirty="0" smtClean="0">
                <a:solidFill>
                  <a:schemeClr val="tx1"/>
                </a:solidFill>
              </a:rPr>
              <a:t>радоваться успехам </a:t>
            </a:r>
            <a:r>
              <a:rPr lang="ru-RU" sz="2800" dirty="0">
                <a:solidFill>
                  <a:schemeClr val="tx1"/>
                </a:solidFill>
              </a:rPr>
              <a:t>других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76672"/>
            <a:ext cx="6417734" cy="2232248"/>
          </a:xfrm>
        </p:spPr>
        <p:txBody>
          <a:bodyPr>
            <a:noAutofit/>
          </a:bodyPr>
          <a:lstStyle/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ПРОФЕССИОНАЛЬНАЯ КОМПЕТЕНТНОСТЬ  педагога  является  одним из  важных факторов развития  целевых ориентиров   дошкольников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25902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Список  литературы: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1. Захараш, Т. Современное обновление содержания подготовки воспитателя/ Т. Захараш // Дошкольное воспитание – 2011. -№ 12. С.74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2. Профессиональный стандарт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 Утв. Приказом Министерства труда и социальной защиты РФ от 18 октября 2013 г №544 н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3. Сваталова, Т. Инструментарий оценивания профессиональной компетентности педагогов/ Т. Сваталова// Дошкольное воспитание – 2011. -№1. С.95.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4. Хохлова, О.А. Формирование профессиональной компетентности педагогов/ О.А. Хохлова// Справочник старшего воспитателя – 2010. - №3.- С.4.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5.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ФГОС дошкольного образования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 утв. Приказом  Министерства образования и науки РФ от17 октября 2013 г № 1155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6.Интернет ресурс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айт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www.superinf.ru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u="sng" dirty="0" smtClean="0">
                <a:solidFill>
                  <a:schemeClr val="tx2">
                    <a:lumMod val="50000"/>
                  </a:schemeClr>
                </a:solidFill>
              </a:rPr>
              <a:t>nsportal.ru</a:t>
            </a:r>
            <a:r>
              <a:rPr lang="ru-RU" sz="2000" u="sng" dirty="0" smtClean="0"/>
              <a:t>, </a:t>
            </a:r>
            <a:r>
              <a:rPr lang="en-US" sz="2000" dirty="0"/>
              <a:t>nsportal.ru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/>
              <a:t>nsportal.runsportal.runsportal.runsportal.runsportal.ru</a:t>
            </a:r>
            <a:r>
              <a:rPr lang="ru-RU" sz="2000" dirty="0" smtClean="0"/>
              <a:t>ПррооооПроww.lauc.ru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01607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642</TotalTime>
  <Words>299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Профессиональная компетентность педагога, как фактор развития целевых ориентиров детей дошкольного возраста</vt:lpstr>
      <vt:lpstr> Компетенция применительно к профессиональному образованию – способность применять знания, умения и практический опыт для успешной трудовой деятельности </vt:lpstr>
      <vt:lpstr>Презентация PowerPoint</vt:lpstr>
      <vt:lpstr> Зачем нужен профессиональный стандарт педагога  </vt:lpstr>
      <vt:lpstr>         Сегодня нынешнее поколение нельзя кормить вчерашним хлебом, поэтому девиз всех педагогов 21 века должен быть таким:  ю « «…ОБРАЗОВАНИЕ ЧЕРЕЗ ВСЮ ЖИЗНЬ…». </vt:lpstr>
      <vt:lpstr>Модель личности  педагога</vt:lpstr>
      <vt:lpstr>Основные пути развития профессиональной        компетентности педагога:  -работа в методических объединениях, творческих группах; - исследовательская, экспериментальная деятельность; - инновационная деятельность, освоение новых педагогических технологий; - различные формы педагогической поддержки; - активное участие в педагогических конкурсах, мастер – классах; - обобщение собственного педагогического опыта. </vt:lpstr>
      <vt:lpstr>Педагог с  положительным отношением к миру – ребенок любящий мир, людей Педагог с адекватной самооценкой - ребенок уверенный в себе,  с чувством  собственного достоинства Педагог способный к эмпатии - ребенок  умеющий сопереживать неудачам и радоваться успехам других  </vt:lpstr>
      <vt:lpstr>Список  литературы:  1. Захараш, Т. Современное обновление содержания подготовки воспитателя/ Т. Захараш // Дошкольное воспитание – 2011. -№ 12. С.74 2. Профессиональный стандарт ( Утв. Приказом Министерства труда и социальной защиты РФ от 18 октября 2013 г №544 н 3. Сваталова, Т. Инструментарий оценивания профессиональной компетентности педагогов/ Т. Сваталова// Дошкольное воспитание – 2011. -№1. С.95. 4. Хохлова, О.А. Формирование профессиональной компетентности педагогов/ О.А. Хохлова// Справочник старшего воспитателя – 2010. - №3.- С.4. 5. ФГОС дошкольного образования ( утв. Приказом  Министерства образования и науки РФ от17 октября 2013 г № 1155 6.Интернет ресурс   cайт  www.superinf.ru nsportal.ru, nsportal.ru   nsportal.runsportal.runsportal.runsportal.runsportal.ruПррооооПроww.lauc.ru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педагога, как фактор развития целевых ориентиров детей дошкольного возраста</dc:title>
  <dc:creator>Admin</dc:creator>
  <cp:lastModifiedBy>Admin</cp:lastModifiedBy>
  <cp:revision>34</cp:revision>
  <dcterms:created xsi:type="dcterms:W3CDTF">2014-02-25T07:43:59Z</dcterms:created>
  <dcterms:modified xsi:type="dcterms:W3CDTF">2014-02-26T19:01:24Z</dcterms:modified>
</cp:coreProperties>
</file>