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5" r:id="rId2"/>
    <p:sldId id="259" r:id="rId3"/>
    <p:sldId id="257" r:id="rId4"/>
    <p:sldId id="258" r:id="rId5"/>
    <p:sldId id="267" r:id="rId6"/>
    <p:sldId id="268" r:id="rId7"/>
    <p:sldId id="269" r:id="rId8"/>
    <p:sldId id="261" r:id="rId9"/>
    <p:sldId id="276" r:id="rId10"/>
    <p:sldId id="277" r:id="rId11"/>
    <p:sldId id="262" r:id="rId12"/>
    <p:sldId id="263" r:id="rId13"/>
    <p:sldId id="271" r:id="rId14"/>
    <p:sldId id="272" r:id="rId15"/>
    <p:sldId id="273" r:id="rId16"/>
    <p:sldId id="274" r:id="rId17"/>
    <p:sldId id="275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5F34F68-DBC5-428F-9798-9EB4BB967D6C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7608103-A71F-4A93-9431-CD18B4C63D05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F68-DBC5-428F-9798-9EB4BB967D6C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103-A71F-4A93-9431-CD18B4C63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F68-DBC5-428F-9798-9EB4BB967D6C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103-A71F-4A93-9431-CD18B4C63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F68-DBC5-428F-9798-9EB4BB967D6C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103-A71F-4A93-9431-CD18B4C63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F68-DBC5-428F-9798-9EB4BB967D6C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103-A71F-4A93-9431-CD18B4C63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F68-DBC5-428F-9798-9EB4BB967D6C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103-A71F-4A93-9431-CD18B4C63D0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F68-DBC5-428F-9798-9EB4BB967D6C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103-A71F-4A93-9431-CD18B4C63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F68-DBC5-428F-9798-9EB4BB967D6C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103-A71F-4A93-9431-CD18B4C63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F68-DBC5-428F-9798-9EB4BB967D6C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103-A71F-4A93-9431-CD18B4C63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F68-DBC5-428F-9798-9EB4BB967D6C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103-A71F-4A93-9431-CD18B4C63D05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F68-DBC5-428F-9798-9EB4BB967D6C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103-A71F-4A93-9431-CD18B4C63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F34F68-DBC5-428F-9798-9EB4BB967D6C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7608103-A71F-4A93-9431-CD18B4C63D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92888" cy="864096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67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слова»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274143" cy="41929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843808" y="5877272"/>
            <a:ext cx="5760640" cy="576064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МБДОУ «Детский сад №27» </a:t>
            </a:r>
          </a:p>
          <a:p>
            <a:pPr marL="68580" indent="0">
              <a:buNone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2018 г.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9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3613585" cy="48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4"/>
          <a:stretch/>
        </p:blipFill>
        <p:spPr>
          <a:xfrm>
            <a:off x="4572000" y="1268760"/>
            <a:ext cx="3951306" cy="4686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573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1" y="260648"/>
            <a:ext cx="4824537" cy="65973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</a:t>
            </a: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развитие: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по теме: «Волшебные слова - почему они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волшебные?»,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мире вежливых слов»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развитие:  </a:t>
            </a:r>
            <a:endParaRPr lang="ru-RU" sz="2000" b="1" u="sng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ООД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«Незнайка»,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ООД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«Составление рассказа по картинке»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стихотворений, загадок, пословиц и поговорок про «волшебные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слова», «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мирилок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литературы: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В.Степанов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«Уроки вежливости»,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С.Маршак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«Урок вежливости»,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В.Голяховский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«Что за слово», Сухомлинский «Для чего говорят «спасибо»,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В.Осеева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«Волшебное слово»,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С.Козлов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Трям!Здравствуйте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92688" y="3128392"/>
            <a:ext cx="3600400" cy="1753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660232" y="836712"/>
            <a:ext cx="1527048" cy="676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82553"/>
            <a:ext cx="3558899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1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292075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548680"/>
            <a:ext cx="3528392" cy="57675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развитие:  </a:t>
            </a:r>
            <a:endParaRPr lang="ru-RU" b="1" u="sng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«Угощение для кукол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«Подарок для феи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«Вежливые ежата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Песни: «Улыбка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«Если с другом вышел в путь», «Когда мои друзья со мной» </a:t>
            </a:r>
          </a:p>
        </p:txBody>
      </p:sp>
      <p:pic>
        <p:nvPicPr>
          <p:cNvPr id="6148" name="Picture 4" descr="D:\РАБОТА 2018\IMG_20181017_13023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908518" y="3064680"/>
            <a:ext cx="2621430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180">
            <a:off x="6372200" y="453801"/>
            <a:ext cx="2375396" cy="3171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306">
            <a:off x="4047308" y="293424"/>
            <a:ext cx="2216274" cy="295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7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272808" cy="1440160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br>
              <a:rPr lang="ru-RU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П/И «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нравится тебе», 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«Вежливые часики», «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аппетита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РАБОТА 2018\IMG_20180723_09570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186354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ТА 2018\IMG_20180917_0944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3163416" cy="4217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024744" cy="720080"/>
          </a:xfrm>
          <a:prstGeom prst="flowChartAlternateProcess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u="sng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Взаимодействие с родителями: </a:t>
            </a:r>
            <a:endParaRPr lang="ru-RU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6265888" cy="349300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вежливости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постановке мини – спектакля «Гостеприимный мухомор»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7884368" y="2313431"/>
            <a:ext cx="180640" cy="349300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7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3744416" cy="144016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этап:</a:t>
            </a:r>
            <a:endParaRPr lang="ru-RU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700808"/>
            <a:ext cx="3456384" cy="4392488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спектакль «Гостеприимный мухомор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РАБОТА 2018\IMG_20181026_101125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1" r="8813" b="19325"/>
          <a:stretch/>
        </p:blipFill>
        <p:spPr bwMode="auto">
          <a:xfrm>
            <a:off x="4704327" y="1124744"/>
            <a:ext cx="3351102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7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РАБОТА 2018\IMG_20181026_101346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2" t="17746" r="20455" b="23674"/>
          <a:stretch/>
        </p:blipFill>
        <p:spPr bwMode="auto">
          <a:xfrm>
            <a:off x="755576" y="620688"/>
            <a:ext cx="3312368" cy="4295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РАБОТА 2018\IMG_20181026_101357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7" t="13559" b="18835"/>
          <a:stretch/>
        </p:blipFill>
        <p:spPr bwMode="auto">
          <a:xfrm>
            <a:off x="4211960" y="1772816"/>
            <a:ext cx="4248472" cy="4265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10103"/>
            <a:ext cx="3732707" cy="4976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60" y="1030514"/>
            <a:ext cx="3584558" cy="4794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35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908721"/>
            <a:ext cx="73448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«Детский сад № 27»            </a:t>
            </a:r>
          </a:p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ctr"/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Боголепова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 Александровна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Е-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dsad27@yandex.ru</a:t>
            </a:r>
          </a:p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8( 83144)65631</a:t>
            </a:r>
          </a:p>
          <a:p>
            <a:pPr algn="ctr"/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Балахна 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Нижегородская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263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3888432" cy="115699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br>
              <a:rPr lang="ru-RU" sz="36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7776864" cy="42484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дошкольное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детство - важнейший период нравственного становления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личности;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культурно-речевое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воспитание детей - дело большой социальной значимости, ведь в слове – суть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мысли;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/>
              <a:ea typeface="Calibri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для детей среднего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возраста характерны такие черты как: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конкурентность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,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соревновательность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неуступчивость;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активно развиваются все компоненты устной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речи;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важно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, чтобы ребенок с самого раннего возраста учился обозначать свою мысль словом, соблюдая общепринятый речевой этикет, нормы морали, которые регулируют отношения человека с окружающими людьми.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344816" cy="1143000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solidFill>
                  <a:srgbClr val="956B4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речевого этикета </a:t>
            </a:r>
            <a:r>
              <a:rPr lang="ru-RU" sz="2400" dirty="0">
                <a:solidFill>
                  <a:srgbClr val="956B4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2400" dirty="0" smtClean="0">
                <a:solidFill>
                  <a:srgbClr val="956B4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общения.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76872"/>
            <a:ext cx="7467600" cy="369302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всех компонентов устной речи детей;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вежливых слов и активизировать употребление его в речи;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нравственным нормам взаимоотношений.</a:t>
            </a:r>
          </a:p>
          <a:p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906888" cy="49971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игровой.</a:t>
            </a:r>
          </a:p>
          <a:p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дети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группы №11(4-5 лет), воспитатель,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музыкальный руководитель, родители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группы.</a:t>
            </a:r>
          </a:p>
          <a:p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</a:t>
            </a:r>
          </a:p>
          <a:p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08.10.2018 – 22.10.2018</a:t>
            </a:r>
          </a:p>
        </p:txBody>
      </p:sp>
      <p:pic>
        <p:nvPicPr>
          <p:cNvPr id="1026" name="Picture 2" descr="D:\РАБОТА 2018\IMG_20181015_08082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0923"/>
            <a:ext cx="3187743" cy="4250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85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6120680" cy="78296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48" y="2204864"/>
            <a:ext cx="3336127" cy="4150342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60432" y="3501008"/>
            <a:ext cx="72008" cy="1440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/>
            <a:endParaRPr lang="ru-RU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59" y="1340769"/>
            <a:ext cx="7704857" cy="720079"/>
          </a:xfrm>
        </p:spPr>
        <p:txBody>
          <a:bodyPr>
            <a:noAutofit/>
          </a:bodyPr>
          <a:lstStyle/>
          <a:p>
            <a:r>
              <a:rPr lang="ru-RU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игровой </a:t>
            </a:r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мотивации: «Встреча с феей»</a:t>
            </a:r>
            <a:endParaRPr lang="ru-RU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7236297" y="5372400"/>
            <a:ext cx="288032" cy="216840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779912" y="5787030"/>
            <a:ext cx="46752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22371" r="2351"/>
          <a:stretch/>
        </p:blipFill>
        <p:spPr>
          <a:xfrm>
            <a:off x="4682755" y="1947304"/>
            <a:ext cx="3726676" cy="404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31248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РАБОТА 2018\IMG_20181015_080553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r="6564" b="11310"/>
          <a:stretch/>
        </p:blipFill>
        <p:spPr bwMode="auto">
          <a:xfrm>
            <a:off x="659867" y="783935"/>
            <a:ext cx="3849620" cy="5120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6864" y="5807075"/>
            <a:ext cx="179784" cy="23971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7" b="15350"/>
          <a:stretch/>
        </p:blipFill>
        <p:spPr>
          <a:xfrm>
            <a:off x="4788025" y="908720"/>
            <a:ext cx="3600400" cy="5018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8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43490" y="980728"/>
            <a:ext cx="7024744" cy="469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7776864" cy="50405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Clr>
                <a:srgbClr val="94C600"/>
              </a:buClr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информации, изучение литературы, дополнительного материала, </a:t>
            </a:r>
          </a:p>
          <a:p>
            <a:pPr lvl="0">
              <a:buClr>
                <a:srgbClr val="94C600"/>
              </a:buClr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художественной литературы, поговорок, стихов, сказок, загадок о «волшебных» словах,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мультфильмов;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4C600"/>
              </a:buClr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подбор иллюстративного материала,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дидактических игр, </a:t>
            </a:r>
          </a:p>
          <a:p>
            <a:pPr lvl="0">
              <a:buClr>
                <a:srgbClr val="94C600"/>
              </a:buClr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пополнение </a:t>
            </a:r>
            <a:r>
              <a:rPr lang="ru-RU" sz="280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развивающей предметно-пространственной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среды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группы.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510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4608512" cy="70609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этап:</a:t>
            </a:r>
            <a:endParaRPr lang="ru-RU" b="1" u="sng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124744"/>
            <a:ext cx="4104456" cy="52565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1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</a:t>
            </a:r>
            <a:r>
              <a:rPr lang="ru-RU" sz="3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развитие:  </a:t>
            </a:r>
          </a:p>
          <a:p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sz="29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по теме: «Этикет для малышей», «Что такое хорошо и что такое плохо?», «Как поступают воспитанные люди?»</a:t>
            </a:r>
          </a:p>
          <a:p>
            <a:r>
              <a:rPr lang="ru-RU" sz="29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– ролевые игры, д/и «Хорошо - плохо», «Подбери «волшебное» словечко», «Оцени поступок»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7524328" y="4869159"/>
            <a:ext cx="540680" cy="9372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019" y="1148796"/>
            <a:ext cx="3438442" cy="501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4969"/>
            <a:ext cx="3600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124744"/>
            <a:ext cx="3778704" cy="5112568"/>
          </a:xfrm>
        </p:spPr>
        <p:txBody>
          <a:bodyPr>
            <a:normAutofit/>
          </a:bodyPr>
          <a:lstStyle/>
          <a:p>
            <a:pPr lvl="0">
              <a:buClr>
                <a:srgbClr val="94C600"/>
              </a:buClr>
            </a:pPr>
            <a:r>
              <a:rPr lang="ru-RU" sz="2700" dirty="0">
                <a:solidFill>
                  <a:srgbClr val="FF67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Игра-инсценировка: «Разговор по телефону», «Кто «спасибо» потерял», «Давайте жить дружно!», «Поделись </a:t>
            </a:r>
            <a:r>
              <a:rPr lang="ru-RU" sz="2700" dirty="0" err="1">
                <a:solidFill>
                  <a:srgbClr val="FF67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улыбкою</a:t>
            </a:r>
            <a:r>
              <a:rPr lang="ru-RU" sz="2700" dirty="0">
                <a:solidFill>
                  <a:srgbClr val="FF67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своей….»</a:t>
            </a:r>
          </a:p>
          <a:p>
            <a:pPr lvl="0">
              <a:buClr>
                <a:srgbClr val="94C600"/>
              </a:buClr>
            </a:pPr>
            <a:r>
              <a:rPr lang="ru-RU" sz="2700" dirty="0">
                <a:solidFill>
                  <a:srgbClr val="FF67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этюды: «Поссорились – помирились», «Встреча друзей»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716016" y="1124744"/>
            <a:ext cx="361840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533</TotalTime>
  <Words>516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   Проект «Волшебные слова» </vt:lpstr>
      <vt:lpstr>   Актуальность: </vt:lpstr>
      <vt:lpstr>Цель: совершенствование речевого этикета детей, культуры общения.</vt:lpstr>
      <vt:lpstr>Презентация PowerPoint</vt:lpstr>
      <vt:lpstr>Подготовительный этап:</vt:lpstr>
      <vt:lpstr>Презентация PowerPoint</vt:lpstr>
      <vt:lpstr>Презентация PowerPoint</vt:lpstr>
      <vt:lpstr>Основной этап:</vt:lpstr>
      <vt:lpstr>Презентация PowerPoint</vt:lpstr>
      <vt:lpstr>Презентация PowerPoint</vt:lpstr>
      <vt:lpstr>Презентация PowerPoint</vt:lpstr>
      <vt:lpstr>Презентация PowerPoint</vt:lpstr>
      <vt:lpstr>  Физическое развитие  П/И «Если нравится тебе»,  «Вежливые часики», «Приятного аппетита» </vt:lpstr>
      <vt:lpstr>Взаимодействие с родителями: </vt:lpstr>
      <vt:lpstr>Заключительный этап: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«Волшебные слова»</dc:title>
  <dc:creator>я</dc:creator>
  <cp:lastModifiedBy>я</cp:lastModifiedBy>
  <cp:revision>33</cp:revision>
  <dcterms:created xsi:type="dcterms:W3CDTF">2018-10-23T12:31:31Z</dcterms:created>
  <dcterms:modified xsi:type="dcterms:W3CDTF">2019-04-07T15:10:38Z</dcterms:modified>
</cp:coreProperties>
</file>