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9" r:id="rId4"/>
    <p:sldId id="257" r:id="rId5"/>
    <p:sldId id="260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9136" y="1915885"/>
            <a:ext cx="9068586" cy="29464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–класс по изготовлению елочной игрушки - кормушки </a:t>
            </a:r>
            <a:endParaRPr lang="ru-RU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21152" y="5721532"/>
            <a:ext cx="9070848" cy="146473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Периодический электронный детско-родительский журнал «ЛЮБОЗНАЙКА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21.12.2020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38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072" t="57780" r="45221"/>
          <a:stretch/>
        </p:blipFill>
        <p:spPr>
          <a:xfrm>
            <a:off x="305761" y="253998"/>
            <a:ext cx="4251724" cy="4296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934" t="24702" r="51303" b="44179"/>
          <a:stretch/>
        </p:blipFill>
        <p:spPr>
          <a:xfrm>
            <a:off x="4151084" y="2481942"/>
            <a:ext cx="3297687" cy="4136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6299" t="4246" r="8511" b="73340"/>
          <a:stretch/>
        </p:blipFill>
        <p:spPr>
          <a:xfrm>
            <a:off x="6792685" y="333827"/>
            <a:ext cx="4976569" cy="3164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416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201730"/>
            <a:ext cx="9231085" cy="641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547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0" y="4968240"/>
            <a:ext cx="2430780" cy="164592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400" y="433220"/>
            <a:ext cx="2430780" cy="5510380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понадобится: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половина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листа цветного картона;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ножницы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тесемочка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чайная ложка муки, немного воды;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семечки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ягоды, геркулес и т.д.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69" y="83994"/>
            <a:ext cx="7181887" cy="653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969" y="236394"/>
            <a:ext cx="7181887" cy="653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839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285" y="308765"/>
            <a:ext cx="10058400" cy="1371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8605" y="1571898"/>
            <a:ext cx="4754880" cy="100487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Смешать муку и воду до состояния густой сметаны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9315" y="2703292"/>
            <a:ext cx="5505224" cy="366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28352" y="1664642"/>
            <a:ext cx="4754880" cy="6400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корм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4332" r="4041" b="1613"/>
          <a:stretch/>
        </p:blipFill>
        <p:spPr>
          <a:xfrm>
            <a:off x="5866188" y="2703292"/>
            <a:ext cx="5977470" cy="3610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31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093" y="5453381"/>
            <a:ext cx="11020167" cy="9797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высыхания проделать дырку и вставить тесемочку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5093" y="685433"/>
            <a:ext cx="4754880" cy="64008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заготовку любой формы из цветного картона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1644" y="1890572"/>
            <a:ext cx="4578329" cy="3435169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5287" y="730786"/>
            <a:ext cx="4754880" cy="64008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Наносим смесь на картонную форму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6545" t="33003" r="51932" b="49544"/>
          <a:stretch/>
        </p:blipFill>
        <p:spPr>
          <a:xfrm>
            <a:off x="6493486" y="1988363"/>
            <a:ext cx="4526681" cy="333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977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599" t="9897" r="23315" b="10398"/>
          <a:stretch/>
        </p:blipFill>
        <p:spPr>
          <a:xfrm rot="16200000">
            <a:off x="1809206" y="137161"/>
            <a:ext cx="2495006" cy="38927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3826"/>
          <a:stretch/>
        </p:blipFill>
        <p:spPr>
          <a:xfrm>
            <a:off x="6354537" y="836023"/>
            <a:ext cx="4183773" cy="24950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3504" t="12071" r="8613" b="9929"/>
          <a:stretch/>
        </p:blipFill>
        <p:spPr>
          <a:xfrm>
            <a:off x="2155371" y="3670662"/>
            <a:ext cx="1802674" cy="2377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7735" t="9313" r="9460" b="7486"/>
          <a:stretch/>
        </p:blipFill>
        <p:spPr>
          <a:xfrm>
            <a:off x="7720147" y="3526971"/>
            <a:ext cx="1699609" cy="24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3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428" y="1812039"/>
            <a:ext cx="2294650" cy="3256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99" y="1699372"/>
            <a:ext cx="2548793" cy="33695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395" y="2581402"/>
            <a:ext cx="1605530" cy="1605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581" y="2729712"/>
            <a:ext cx="1421576" cy="1421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40383" t="22974" r="38302" b="32345"/>
          <a:stretch/>
        </p:blipFill>
        <p:spPr>
          <a:xfrm>
            <a:off x="8791235" y="1788765"/>
            <a:ext cx="2181566" cy="328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1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74</TotalTime>
  <Words>82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Garamond</vt:lpstr>
      <vt:lpstr>Times New Roman</vt:lpstr>
      <vt:lpstr>Савон</vt:lpstr>
      <vt:lpstr>Мастер –класс по изготовлению елочной игрушки - кормушки </vt:lpstr>
      <vt:lpstr>Презентация PowerPoint</vt:lpstr>
      <vt:lpstr>Презентация PowerPoint</vt:lpstr>
      <vt:lpstr>Презентация PowerPoint</vt:lpstr>
      <vt:lpstr>Изготовление</vt:lpstr>
      <vt:lpstr>После высыхания проделать дырку и вставить тесемочку.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–класс по изготовлению елочной игрушки - кормушки</dc:title>
  <dc:creator>Группа4</dc:creator>
  <cp:lastModifiedBy>Группа4</cp:lastModifiedBy>
  <cp:revision>10</cp:revision>
  <dcterms:created xsi:type="dcterms:W3CDTF">2020-12-21T09:36:24Z</dcterms:created>
  <dcterms:modified xsi:type="dcterms:W3CDTF">2020-12-21T16:34:03Z</dcterms:modified>
</cp:coreProperties>
</file>