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457" y="1201783"/>
            <a:ext cx="10776858" cy="23600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 профессии важны, все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профессии нужны…»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3670" y="5329646"/>
            <a:ext cx="10189028" cy="10776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ru-RU" sz="2800" b="1" cap="none" spc="80" dirty="0">
                <a:solidFill>
                  <a:srgbClr val="2683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Периодический электронный детско-родительский журнал «ЛЮБОЗНАЙКА» </a:t>
            </a:r>
            <a:r>
              <a:rPr lang="ru-RU" sz="2800" b="1" cap="none" spc="80" dirty="0" smtClean="0">
                <a:solidFill>
                  <a:srgbClr val="2683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27.01.2021 </a:t>
            </a:r>
            <a:endParaRPr lang="ru-RU" sz="2800" b="1" cap="none" spc="80" dirty="0">
              <a:solidFill>
                <a:srgbClr val="2683C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78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2514" b="12716"/>
          <a:stretch/>
        </p:blipFill>
        <p:spPr>
          <a:xfrm>
            <a:off x="692331" y="474825"/>
            <a:ext cx="4872446" cy="5930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77" y="1685109"/>
            <a:ext cx="6110614" cy="4014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480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5" b="13235"/>
          <a:stretch/>
        </p:blipFill>
        <p:spPr>
          <a:xfrm>
            <a:off x="3553097" y="112954"/>
            <a:ext cx="4846320" cy="6353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114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t="12189" b="6667"/>
          <a:stretch/>
        </p:blipFill>
        <p:spPr>
          <a:xfrm>
            <a:off x="3343910" y="0"/>
            <a:ext cx="6059079" cy="666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075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 b="6096"/>
          <a:stretch/>
        </p:blipFill>
        <p:spPr>
          <a:xfrm>
            <a:off x="3249929" y="91440"/>
            <a:ext cx="5287297" cy="6244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830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946404"/>
            <a:ext cx="11734800" cy="518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9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995" b="8815"/>
          <a:stretch/>
        </p:blipFill>
        <p:spPr>
          <a:xfrm>
            <a:off x="2808514" y="55216"/>
            <a:ext cx="6609806" cy="6802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889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5"/>
          <a:stretch/>
        </p:blipFill>
        <p:spPr>
          <a:xfrm>
            <a:off x="2965269" y="52452"/>
            <a:ext cx="6257108" cy="6531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44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5"/>
          <a:stretch/>
        </p:blipFill>
        <p:spPr>
          <a:xfrm>
            <a:off x="3458935" y="155265"/>
            <a:ext cx="5515248" cy="6611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498194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15</TotalTime>
  <Words>14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Tw Cen MT</vt:lpstr>
      <vt:lpstr>Капля</vt:lpstr>
      <vt:lpstr>«Все профессии важны, все  профессии нужны…»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«Все профессии важны, все  профессии нужны…»</dc:title>
  <dc:creator>Группа4</dc:creator>
  <cp:lastModifiedBy>Группа4</cp:lastModifiedBy>
  <cp:revision>3</cp:revision>
  <dcterms:created xsi:type="dcterms:W3CDTF">2021-01-27T04:38:43Z</dcterms:created>
  <dcterms:modified xsi:type="dcterms:W3CDTF">2021-01-27T10:33:19Z</dcterms:modified>
</cp:coreProperties>
</file>