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3" r:id="rId6"/>
    <p:sldId id="267" r:id="rId7"/>
    <p:sldId id="264" r:id="rId8"/>
    <p:sldId id="265" r:id="rId9"/>
    <p:sldId id="266" r:id="rId10"/>
    <p:sldId id="268" r:id="rId11"/>
    <p:sldId id="287" r:id="rId12"/>
    <p:sldId id="269" r:id="rId13"/>
    <p:sldId id="272" r:id="rId14"/>
    <p:sldId id="273" r:id="rId15"/>
    <p:sldId id="274" r:id="rId16"/>
    <p:sldId id="275" r:id="rId17"/>
    <p:sldId id="276" r:id="rId18"/>
    <p:sldId id="278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8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E004F-487B-4BE9-AE47-AC86BB2D68D1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27B18-06F1-45B6-BDA2-68F16E870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E2854-801F-41A4-8B13-E254E1F9CC44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E1AD7-5403-4676-8B93-2D6E394BA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DE82-21DC-494B-9F66-6274DBD0E19D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E84A-BC3B-46B4-B7B6-1EB6DDA24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3E92-4404-4E43-9916-38B059C228C0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9C28C-C325-4F9B-8778-245BEA792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99A68-6344-42D1-B659-16AACB2C815E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312BA-7530-4FAE-9657-338B14F48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3ABCC-1D99-4E36-A4AA-247E0687CACD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34069-C4BD-457F-A0C9-1AED5ECD4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3030F-38A9-4641-A0AA-15368681F782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5A734-0F30-460C-9F99-91D35AF87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FFBC-93FB-49F6-BE6E-8F0373E3669A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3141-A19C-4419-BE6D-4E59D9E89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DF6F-5F13-46AA-9EED-0EA2930BA72A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F50C-CDF8-44A3-8065-A02104C92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114E0-26FF-4A13-8B60-F9F52B3DCB4C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ECE5-DE2E-449D-8C3A-784291D96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C400A-A04F-4BA7-B281-54C031F935F5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2AED-DA27-4BD9-B331-D28E2148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8ED981-A0B1-4E1E-BADD-D52A88C2C67A}" type="datetimeFigureOut">
              <a:rPr lang="ru-RU"/>
              <a:pPr>
                <a:defRPr/>
              </a:pPr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66363B-7807-49E0-A2AB-DF3C89276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89506002886@yandex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827584" y="97121"/>
            <a:ext cx="77768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Развивающая предметно – пространственная среда в старшей группе с ОНР</a:t>
            </a:r>
            <a:endParaRPr lang="ru-RU" sz="4000" b="1" u="sng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314" name="Прямоугольник 7"/>
          <p:cNvSpPr>
            <a:spLocks noChangeArrowheads="1"/>
          </p:cNvSpPr>
          <p:nvPr/>
        </p:nvSpPr>
        <p:spPr bwMode="auto">
          <a:xfrm>
            <a:off x="3505926" y="5949280"/>
            <a:ext cx="2714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Балахна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639319"/>
            <a:ext cx="38893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91" y="2125648"/>
            <a:ext cx="4680093" cy="36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4" y="548680"/>
            <a:ext cx="4701480" cy="302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39552" y="44624"/>
            <a:ext cx="3436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на колесах 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3" b="42710"/>
          <a:stretch/>
        </p:blipFill>
        <p:spPr bwMode="auto">
          <a:xfrm>
            <a:off x="3635896" y="3733800"/>
            <a:ext cx="5346594" cy="274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796136" y="3114488"/>
            <a:ext cx="2203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  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3" b="17330"/>
          <a:stretch/>
        </p:blipFill>
        <p:spPr bwMode="auto">
          <a:xfrm>
            <a:off x="4211960" y="2204864"/>
            <a:ext cx="4536504" cy="391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43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8"/>
          <a:stretch/>
        </p:blipFill>
        <p:spPr bwMode="auto">
          <a:xfrm>
            <a:off x="395537" y="692696"/>
            <a:ext cx="3744415" cy="2300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4643" y="188640"/>
            <a:ext cx="5113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РАЗНЫХ ЦВЕТОВ И РАЗМЕРОВ</a:t>
            </a:r>
          </a:p>
        </p:txBody>
      </p:sp>
      <p:pic>
        <p:nvPicPr>
          <p:cNvPr id="45060" name="Picture 4" descr="C:\Users\Боголепов Андрей\Desktop\-m327-0F1B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2041" r="12899" b="40938"/>
          <a:stretch/>
        </p:blipFill>
        <p:spPr bwMode="auto">
          <a:xfrm>
            <a:off x="5438543" y="2348880"/>
            <a:ext cx="319939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52242" y="14272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С ПРЕДМЕТАМИ ЗАМЕСТИТЕЛЯМИ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1" y="4005064"/>
            <a:ext cx="3528391" cy="2590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95536" y="3285854"/>
            <a:ext cx="4896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«ДОМАШНИЕ ИГРУШКИ»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-56393"/>
            <a:ext cx="4360101" cy="778098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«Мое настроение»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22373" r="28562" b="6824"/>
          <a:stretch/>
        </p:blipFill>
        <p:spPr bwMode="auto">
          <a:xfrm>
            <a:off x="539552" y="1628800"/>
            <a:ext cx="2392841" cy="386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4211960" y="71046"/>
            <a:ext cx="4598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именинника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t="2417" r="20558" b="27905"/>
          <a:stretch/>
        </p:blipFill>
        <p:spPr bwMode="auto">
          <a:xfrm>
            <a:off x="3779912" y="870857"/>
            <a:ext cx="2057400" cy="305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7414" r="18907" b="24731"/>
          <a:stretch/>
        </p:blipFill>
        <p:spPr bwMode="auto">
          <a:xfrm>
            <a:off x="6511339" y="3573016"/>
            <a:ext cx="2363621" cy="291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3974" b="4611"/>
          <a:stretch/>
        </p:blipFill>
        <p:spPr bwMode="auto">
          <a:xfrm>
            <a:off x="6511339" y="1210072"/>
            <a:ext cx="1936102" cy="18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 bwMode="auto">
          <a:xfrm>
            <a:off x="3548472" y="4331433"/>
            <a:ext cx="2664296" cy="2081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57338"/>
            <a:ext cx="3827463" cy="244792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Текст 4"/>
          <p:cNvSpPr>
            <a:spLocks noGrp="1"/>
          </p:cNvSpPr>
          <p:nvPr>
            <p:ph type="body" sz="quarter" idx="3"/>
          </p:nvPr>
        </p:nvSpPr>
        <p:spPr>
          <a:xfrm>
            <a:off x="395536" y="692696"/>
            <a:ext cx="5040560" cy="1101799"/>
          </a:xfrm>
        </p:spPr>
        <p:txBody>
          <a:bodyPr/>
          <a:lstStyle/>
          <a:p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художники»</a:t>
            </a:r>
            <a:endParaRPr lang="ru-RU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008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</a:t>
            </a: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40188" cy="2784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813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b="14263"/>
          <a:stretch/>
        </p:blipFill>
        <p:spPr bwMode="auto">
          <a:xfrm>
            <a:off x="4932040" y="3284984"/>
            <a:ext cx="3573678" cy="3373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Текст 2"/>
          <p:cNvSpPr>
            <a:spLocks noGrp="1"/>
          </p:cNvSpPr>
          <p:nvPr>
            <p:ph type="body" idx="1"/>
          </p:nvPr>
        </p:nvSpPr>
        <p:spPr>
          <a:xfrm>
            <a:off x="182563" y="1557338"/>
            <a:ext cx="4040187" cy="2109787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28675" name="Текст 4"/>
          <p:cNvSpPr>
            <a:spLocks noGrp="1"/>
          </p:cNvSpPr>
          <p:nvPr>
            <p:ph type="body" sz="quarter" idx="3"/>
          </p:nvPr>
        </p:nvSpPr>
        <p:spPr>
          <a:xfrm>
            <a:off x="4716463" y="1557338"/>
            <a:ext cx="4041775" cy="2109787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 r="5057" b="2073"/>
          <a:stretch/>
        </p:blipFill>
        <p:spPr bwMode="auto">
          <a:xfrm>
            <a:off x="251520" y="620688"/>
            <a:ext cx="3572137" cy="4223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254357"/>
            <a:ext cx="648072" cy="3105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0"/>
            <a:ext cx="3672408" cy="620688"/>
          </a:xfrm>
        </p:spPr>
        <p:txBody>
          <a:bodyPr/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уголок»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4" b="3518"/>
          <a:stretch/>
        </p:blipFill>
        <p:spPr bwMode="auto">
          <a:xfrm>
            <a:off x="1835696" y="3789040"/>
            <a:ext cx="2963466" cy="290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2968625" cy="360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3"/>
          <a:stretch/>
        </p:blipFill>
        <p:spPr bwMode="auto">
          <a:xfrm>
            <a:off x="5508104" y="3573016"/>
            <a:ext cx="2564846" cy="306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698" name="Текст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5112568" cy="6754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речевого развития</a:t>
            </a:r>
            <a:endParaRPr lang="ru-RU" sz="36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Текст 4"/>
          <p:cNvSpPr>
            <a:spLocks noGrp="1"/>
          </p:cNvSpPr>
          <p:nvPr>
            <p:ph type="body" sz="quarter" idx="3"/>
          </p:nvPr>
        </p:nvSpPr>
        <p:spPr>
          <a:xfrm>
            <a:off x="6152593" y="620688"/>
            <a:ext cx="4041775" cy="720080"/>
          </a:xfrm>
        </p:spPr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Фотоальбомы</a:t>
            </a:r>
            <a:endParaRPr lang="ru-RU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4" y="2492896"/>
            <a:ext cx="4040188" cy="9361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1840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4149" r="19478" b="15443"/>
          <a:stretch/>
        </p:blipFill>
        <p:spPr bwMode="auto">
          <a:xfrm>
            <a:off x="4211960" y="1476484"/>
            <a:ext cx="2620201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87" y="2996952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56" y="3902951"/>
            <a:ext cx="1980119" cy="2829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25538"/>
            <a:ext cx="4497388" cy="53276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Текст 4"/>
          <p:cNvSpPr>
            <a:spLocks noGrp="1"/>
          </p:cNvSpPr>
          <p:nvPr>
            <p:ph type="body" sz="quarter" idx="3"/>
          </p:nvPr>
        </p:nvSpPr>
        <p:spPr>
          <a:xfrm>
            <a:off x="6084888" y="4724400"/>
            <a:ext cx="2530475" cy="16986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171400"/>
            <a:ext cx="9327910" cy="1143000"/>
          </a:xfrm>
        </p:spPr>
        <p:txBody>
          <a:bodyPr/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дидактических игр по развитию речи «Чудо – дерево»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355976" y="836712"/>
            <a:ext cx="4041775" cy="3951288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развивающий комплекс обеспечивает возможность общения,  совместной деятельности детей и взрослых посредством разнообразных дидактических игр, также решает вопросы двигательной активности детей. Он трансформируемый, полифункциональный, вариативный, доступный, безопасный, то есть отвечает всем требованиям ФГОС ДО к развивающей предметно-пространственной среде. Кроме того, он занимает немного места, что является очень актуальным в группах с выдвижными кроватями. Все секции комплекса мобильны, регулируются по высоте, взаимозаменяемы. 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020275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Текст 2"/>
          <p:cNvSpPr>
            <a:spLocks noGrp="1"/>
          </p:cNvSpPr>
          <p:nvPr>
            <p:ph type="body" idx="1"/>
          </p:nvPr>
        </p:nvSpPr>
        <p:spPr>
          <a:xfrm>
            <a:off x="3515" y="3573016"/>
            <a:ext cx="4040188" cy="1008112"/>
          </a:xfrm>
        </p:spPr>
        <p:txBody>
          <a:bodyPr/>
          <a:lstStyle/>
          <a:p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620688"/>
            <a:ext cx="4608512" cy="4392488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251520" y="188640"/>
            <a:ext cx="4041775" cy="3951288"/>
          </a:xfrm>
        </p:spPr>
        <p:txBody>
          <a:bodyPr/>
          <a:lstStyle/>
          <a:p>
            <a:pPr marL="0" indent="0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"Опиши предмет"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признаков предметов. Ход: пособие представляет собой круг со стрелкой, разделенный на сектора. На каждом секторе располагается картинка – обозначение того или иного признака предмета. Дети выбирают любой предмет, находящийся в группе, крутят стрелку. Перед каждым ребенком находится карточка-обозначение  признака. По очереди дети  называют карточку – обозначение признака и характеризует по нему выбранный объект. </a:t>
            </a:r>
          </a:p>
          <a:p>
            <a:endParaRPr lang="ru-RU" dirty="0"/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11219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13807"/>
            <a:ext cx="3761029" cy="2640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5292080" y="3501008"/>
            <a:ext cx="283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Карточки – обозначения: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606" y="116632"/>
            <a:ext cx="317869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«Он, она, оно, они»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упражнение детей в классификации, в соотнесении существительных мужского, женского, среднего рода.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предлагается разложить картинки в домики под названием "Он", "Она", «Оно», "Они", в соответствии с мужским, женскими, средним родом. Карточки размещаются на специальном поле, отдельным для каждого рода. После окончания сортирования карточек по родам, дети должны пояснить сделанный выбор. </a:t>
            </a:r>
          </a:p>
          <a:p>
            <a:endParaRPr lang="ru-RU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8640"/>
            <a:ext cx="2798763" cy="373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47" y="4077072"/>
            <a:ext cx="4035425" cy="2365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470155" y="906973"/>
            <a:ext cx="26738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«Сколько?»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совершенствование навыков слогового анализа.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предлагается разделить любое слово на слоги, а результат обозначить баночками.</a:t>
            </a:r>
          </a:p>
        </p:txBody>
      </p:sp>
    </p:spTree>
    <p:extLst>
      <p:ext uri="{BB962C8B-B14F-4D97-AF65-F5344CB8AC3E}">
        <p14:creationId xmlns:p14="http://schemas.microsoft.com/office/powerpoint/2010/main" val="34863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1338" y="260350"/>
            <a:ext cx="7561262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863" y="115468"/>
            <a:ext cx="6828151" cy="646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познавательного развития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4" y="820580"/>
            <a:ext cx="2878137" cy="379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2895600" cy="3779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 b="9906"/>
          <a:stretch/>
        </p:blipFill>
        <p:spPr bwMode="auto">
          <a:xfrm>
            <a:off x="6300192" y="879240"/>
            <a:ext cx="2634597" cy="265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3888432" cy="5472608"/>
          </a:xfrm>
        </p:spPr>
        <p:txBody>
          <a:bodyPr/>
          <a:lstStyle/>
          <a:p>
            <a:pPr marL="0" indent="0">
              <a:buNone/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пару»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умения детей определять твердость или мягкость согласных звуков.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панели расположены парные предметные картинки. Изображение на одной из них начинается на твердый согласный звук, на другой на мягкий. Ребенок, начинающий игру, направляет стрелку часов на любую картинку и говорит, например: «Это зуб. Первый звук «з». Он твердый согласный. Найди пару». Второй ребенок находит и направляет другую стрелку часов на картинку с изображением зеркала и говорит: «Это зеркало. Первый звук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Он мягкий согласный»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078163" cy="3151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18" y="3645024"/>
            <a:ext cx="2335213" cy="277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876256" y="3933056"/>
            <a:ext cx="2699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«Шнуровка»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зрительно-двигательной координации.</a:t>
            </a:r>
          </a:p>
        </p:txBody>
      </p:sp>
    </p:spTree>
    <p:extLst>
      <p:ext uri="{BB962C8B-B14F-4D97-AF65-F5344CB8AC3E}">
        <p14:creationId xmlns:p14="http://schemas.microsoft.com/office/powerpoint/2010/main" val="4708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33497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15616" y="5013176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«Бабочки»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сильную воздушную струю.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дуют на бумажных бабочек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ленточках.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6391" y="404664"/>
            <a:ext cx="59046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 – дидактическая игра «Карусель»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двигательной активности, скорости реакции.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берутся за разноцветные ленточки (синие, красный, зеленый) и тихонько бегут по кругу. По сигналу воспитателя останавливаются и быстро называют слово. Если ленточка красная – слово должно начинаться с гласного звука, синяя – с твердого согласного, зеленая – с мягкого согласного.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 скорость наматывают ленточку на палочку, привязанную к концу ленты.</a:t>
            </a:r>
          </a:p>
        </p:txBody>
      </p:sp>
    </p:spTree>
    <p:extLst>
      <p:ext uri="{BB962C8B-B14F-4D97-AF65-F5344CB8AC3E}">
        <p14:creationId xmlns:p14="http://schemas.microsoft.com/office/powerpoint/2010/main" val="39022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264696" cy="782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физического развития</a:t>
            </a:r>
            <a:endParaRPr lang="ru-RU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7"/>
          <a:stretch/>
        </p:blipFill>
        <p:spPr bwMode="auto">
          <a:xfrm>
            <a:off x="179512" y="999401"/>
            <a:ext cx="4183366" cy="500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2" t="-1" r="20499" b="-1937"/>
          <a:stretch/>
        </p:blipFill>
        <p:spPr bwMode="auto">
          <a:xfrm>
            <a:off x="6963518" y="1127866"/>
            <a:ext cx="1716562" cy="5362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811875" y="599291"/>
            <a:ext cx="2019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«Стена осанки»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6223" r="32053"/>
          <a:stretch/>
        </p:blipFill>
        <p:spPr bwMode="auto">
          <a:xfrm>
            <a:off x="4572000" y="2924944"/>
            <a:ext cx="1980253" cy="3703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50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-243408"/>
            <a:ext cx="5482952" cy="1143000"/>
          </a:xfrm>
        </p:spPr>
        <p:txBody>
          <a:bodyPr/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оборудование для физкультуры </a:t>
            </a: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755631" cy="32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3350" r="11442" b="-817"/>
          <a:stretch/>
        </p:blipFill>
        <p:spPr bwMode="auto">
          <a:xfrm rot="3561234">
            <a:off x="5085476" y="631256"/>
            <a:ext cx="1975220" cy="416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5" b="10641"/>
          <a:stretch/>
        </p:blipFill>
        <p:spPr bwMode="auto">
          <a:xfrm>
            <a:off x="5940152" y="3573016"/>
            <a:ext cx="3042338" cy="3015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5276" r="23682" b="5048"/>
          <a:stretch/>
        </p:blipFill>
        <p:spPr bwMode="auto">
          <a:xfrm rot="5400000">
            <a:off x="1682646" y="3176291"/>
            <a:ext cx="2397157" cy="40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0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842992" cy="724942"/>
          </a:xfrm>
        </p:spPr>
        <p:txBody>
          <a:bodyPr/>
          <a:lstStyle/>
          <a:p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«Уголок уединения»</a:t>
            </a:r>
            <a:endParaRPr lang="ru-RU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78042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05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354"/>
            <a:ext cx="2962672" cy="634082"/>
          </a:xfrm>
        </p:spPr>
        <p:txBody>
          <a:bodyPr/>
          <a:lstStyle/>
          <a:p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</a:t>
            </a:r>
            <a:endParaRPr lang="ru-RU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952328" cy="393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18511" b="15039"/>
          <a:stretch/>
        </p:blipFill>
        <p:spPr bwMode="auto">
          <a:xfrm>
            <a:off x="4139952" y="168626"/>
            <a:ext cx="3211884" cy="289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42" y="3086674"/>
            <a:ext cx="2629470" cy="350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6" r="24272"/>
          <a:stretch/>
        </p:blipFill>
        <p:spPr bwMode="auto">
          <a:xfrm>
            <a:off x="1561863" y="4365104"/>
            <a:ext cx="4528327" cy="2227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349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88" y="1067475"/>
            <a:ext cx="8358187" cy="2962513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Боголепова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Дина Александровна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«Детский 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 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27»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89506002886@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yandex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ru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телефон:+79506002886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Нижегородская область, город Балахна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056"/>
            <a:ext cx="2688569" cy="3590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2887" r="1736" b="4754"/>
          <a:stretch/>
        </p:blipFill>
        <p:spPr bwMode="auto">
          <a:xfrm>
            <a:off x="5580112" y="188640"/>
            <a:ext cx="3211286" cy="4180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t="7184" b="11062"/>
          <a:stretch/>
        </p:blipFill>
        <p:spPr bwMode="auto">
          <a:xfrm>
            <a:off x="1331640" y="3861048"/>
            <a:ext cx="5044945" cy="2769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2" y="599244"/>
            <a:ext cx="4637280" cy="3124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42527" y="14469"/>
            <a:ext cx="4457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«Мини – лаборатория»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69028"/>
            <a:ext cx="4896544" cy="317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5679" y="2492896"/>
            <a:ext cx="4099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«Уголок природы»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840">
            <a:off x="161286" y="3712776"/>
            <a:ext cx="3590925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9" y="980729"/>
            <a:ext cx="4349013" cy="3124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9615" y="188640"/>
            <a:ext cx="5292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«Чудо-дерево» 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3594"/>
          <a:stretch/>
        </p:blipFill>
        <p:spPr bwMode="auto">
          <a:xfrm>
            <a:off x="4716015" y="3284984"/>
            <a:ext cx="4211825" cy="303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499992" y="2420888"/>
            <a:ext cx="4469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«Патриотический уголок»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" b="4689"/>
          <a:stretch/>
        </p:blipFill>
        <p:spPr bwMode="auto">
          <a:xfrm>
            <a:off x="142941" y="692696"/>
            <a:ext cx="3203130" cy="216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3206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«Все о ткани»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2" b="6743"/>
          <a:stretch/>
        </p:blipFill>
        <p:spPr bwMode="auto">
          <a:xfrm>
            <a:off x="3635896" y="333333"/>
            <a:ext cx="5076321" cy="298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13398" b="15287"/>
          <a:stretch/>
        </p:blipFill>
        <p:spPr bwMode="auto">
          <a:xfrm>
            <a:off x="352398" y="3752327"/>
            <a:ext cx="2958236" cy="292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42941" y="3092716"/>
            <a:ext cx="2853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«Военный»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21043"/>
          <a:stretch/>
        </p:blipFill>
        <p:spPr bwMode="auto">
          <a:xfrm>
            <a:off x="4499992" y="4221088"/>
            <a:ext cx="3883667" cy="2125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747479" y="3554381"/>
            <a:ext cx="3178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«Насекомые»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3320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интересам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9512" b="14284"/>
          <a:stretch/>
        </p:blipFill>
        <p:spPr bwMode="auto">
          <a:xfrm>
            <a:off x="179512" y="908720"/>
            <a:ext cx="4573016" cy="2688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2741" r="8731" b="11617"/>
          <a:stretch/>
        </p:blipFill>
        <p:spPr bwMode="auto">
          <a:xfrm>
            <a:off x="4932040" y="1150506"/>
            <a:ext cx="3987551" cy="2865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6890" r="12486" b="36752"/>
          <a:stretch/>
        </p:blipFill>
        <p:spPr bwMode="auto">
          <a:xfrm>
            <a:off x="1475656" y="4248675"/>
            <a:ext cx="4234506" cy="2247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44624" y="0"/>
            <a:ext cx="8229600" cy="1143000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«Индивидуальные задания»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20389"/>
          <a:stretch/>
        </p:blipFill>
        <p:spPr bwMode="auto">
          <a:xfrm>
            <a:off x="395536" y="836712"/>
            <a:ext cx="3394472" cy="3331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216017" y="9087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 воспитанников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309676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6" r="2710"/>
          <a:stretch/>
        </p:blipFill>
        <p:spPr bwMode="auto">
          <a:xfrm>
            <a:off x="3923928" y="4293096"/>
            <a:ext cx="4138177" cy="2228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71296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с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оциально-коммуникативного </a:t>
            </a: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r="3213"/>
          <a:stretch/>
        </p:blipFill>
        <p:spPr bwMode="auto">
          <a:xfrm>
            <a:off x="124407" y="836712"/>
            <a:ext cx="4968552" cy="320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6305" r="3247" b="3623"/>
          <a:stretch/>
        </p:blipFill>
        <p:spPr bwMode="auto">
          <a:xfrm>
            <a:off x="4026497" y="3356992"/>
            <a:ext cx="4818046" cy="3119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300192" y="1671191"/>
            <a:ext cx="1382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Ширмы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365</TotalTime>
  <Words>620</Words>
  <Application>Microsoft Office PowerPoint</Application>
  <PresentationFormat>Экран (4:3)</PresentationFormat>
  <Paragraphs>67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Стенд «Индивидуальные задания»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  «Мое настроение»</vt:lpstr>
      <vt:lpstr>Зона художественно-эстетического развития</vt:lpstr>
      <vt:lpstr>«Музыкальный уголок»</vt:lpstr>
      <vt:lpstr>Презентация PowerPoint</vt:lpstr>
      <vt:lpstr>Комплекс дидактических игр по развитию речи «Чудо – дерево»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 физического развития</vt:lpstr>
      <vt:lpstr>Нетрадиционное оборудование для физкультуры </vt:lpstr>
      <vt:lpstr>«Уголок уединения»</vt:lpstr>
      <vt:lpstr>Приемная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Группа4</cp:lastModifiedBy>
  <cp:revision>35</cp:revision>
  <dcterms:created xsi:type="dcterms:W3CDTF">2016-10-26T01:57:37Z</dcterms:created>
  <dcterms:modified xsi:type="dcterms:W3CDTF">2023-02-09T06:06:07Z</dcterms:modified>
</cp:coreProperties>
</file>