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9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0222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9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2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7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7F47CF-67C9-420C-80A5-E2069FF0C2DF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34269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0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1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7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C3BFE2-83B7-4B0A-B9D3-AB28331082B3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28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EF78E3-FDA3-4D28-AAA2-0B81F349A39D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259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171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9327" y="1524001"/>
            <a:ext cx="9284788" cy="324805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Дидактическое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                         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комплекс по формированию финансовой грамотности ДОШКОЛЬНИКОВ 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«ФИНАНСИСТЫ»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9327" y="5543006"/>
            <a:ext cx="5540470" cy="94488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МБДОУ «Детский сад №27»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Балахна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3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51" y="1971491"/>
            <a:ext cx="8388823" cy="29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993" y="0"/>
            <a:ext cx="7492275" cy="8294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дидактического комплекса</a:t>
            </a:r>
            <a:endParaRPr lang="ru-RU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207" y="714104"/>
            <a:ext cx="11525794" cy="628468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азвание: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«Финансисты»</a:t>
            </a:r>
          </a:p>
          <a:p>
            <a:pPr>
              <a:lnSpc>
                <a:spcPct val="150000"/>
              </a:lnSpc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Боголепова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Дина Александровна, воспитатель МБДОУ «Детский сад №27»                г.  Балахна</a:t>
            </a:r>
          </a:p>
          <a:p>
            <a:pPr>
              <a:lnSpc>
                <a:spcPct val="150000"/>
              </a:lnSpc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5-7 лет</a:t>
            </a:r>
          </a:p>
          <a:p>
            <a:pPr algn="just">
              <a:lnSpc>
                <a:spcPct val="150000"/>
              </a:lnSpc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экономическое развитие страны зависит от общего уровня финансовой грамотности его жителей. А наши дети сегодня – это будущие участники финансового рынка, налогоплательщики, заемщики, вкладчики.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еобходимо включать экономическое воспитание в образовательные программы дошкольных образовательных учреждений, чтобы дети смогли приобрести навыки для грамотного и комфортного существования в современном мире. Именно в дошкольном возрасте важно создать  основы для дальнейшего изучения экономики, сформировать интерес к финансовой грамотности.</a:t>
            </a:r>
          </a:p>
        </p:txBody>
      </p:sp>
    </p:spTree>
    <p:extLst>
      <p:ext uri="{BB962C8B-B14F-4D97-AF65-F5344CB8AC3E}">
        <p14:creationId xmlns:p14="http://schemas.microsoft.com/office/powerpoint/2010/main" val="99938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96" y="127906"/>
            <a:ext cx="11280504" cy="6609069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основ финансовой грамотности  у детей старшего дошкольного возраста посредством дидактических и сюжетно – ролевых игр.</a:t>
            </a:r>
          </a:p>
          <a:p>
            <a:pPr>
              <a:lnSpc>
                <a:spcPct val="160000"/>
              </a:lnSpc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 интерес детей к вопросам финансовой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грамотности;                                                            - закреплять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экономических понятиях: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деньги,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доход,                расход, бюджет, товар, услуги, потребность 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                                                                          - расширять и активизировать словарь на основе систематизации и обобщения знаний по теме;                                                                                                                                                               - содействовать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практике;                 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целостному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личности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формированию у него адекватной системы ценностей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полной картины мира.                                                        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42754" y="127907"/>
            <a:ext cx="9601200" cy="4860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0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114" y="206829"/>
            <a:ext cx="9223829" cy="92528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дидактического комплекса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5484" y="1313542"/>
            <a:ext cx="4811487" cy="520337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«Картотека дидактических игр по финансовой грамотности для детей 5-7 лет»;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для сюжетно – ролевой игры «В банке»;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«Школа банкиров»;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«В магазине»;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«Найди пару»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1" y="1132115"/>
            <a:ext cx="3129234" cy="4172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4076" r="8092"/>
          <a:stretch/>
        </p:blipFill>
        <p:spPr>
          <a:xfrm>
            <a:off x="9109119" y="2390503"/>
            <a:ext cx="2926081" cy="461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72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7599" y="101600"/>
            <a:ext cx="5646057" cy="67563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«Картотека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 по финансовой грамотности для детей 5-7 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перечень игровых заданий, ситуаций, направленных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интереса к основам финансовой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грамотности, на формирование системы знаний о социально – экономических отношениях в обществе и применении их на практике.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3069" r="5471" b="7217"/>
          <a:stretch/>
        </p:blipFill>
        <p:spPr>
          <a:xfrm>
            <a:off x="491745" y="496388"/>
            <a:ext cx="4466970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4970" y="685801"/>
            <a:ext cx="4893129" cy="517525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сюжетно – ролевой игры «В банке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u="sng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4884">
            <a:off x="161436" y="187962"/>
            <a:ext cx="3310415" cy="3907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5048">
            <a:off x="2495006" y="3073904"/>
            <a:ext cx="2639276" cy="35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799" y="182881"/>
            <a:ext cx="4936671" cy="637467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банкиров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расширять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монетах достоинством 1, 2, 5 и 10 рублей, их наборе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размене.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детям предлагается разменять монеты разными способами, соотнести сумму монет на одной карточке с монетой нужного достоинства на другой карточке.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-740" t="-1667" r="740" b="12967"/>
          <a:stretch/>
        </p:blipFill>
        <p:spPr>
          <a:xfrm>
            <a:off x="282235" y="355600"/>
            <a:ext cx="4843199" cy="5827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30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7601" y="-188686"/>
            <a:ext cx="5660570" cy="670559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ru-RU" sz="2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 магазине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умения делать первичные экономические расчеты.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детям предлагаются картинки с изображением различных предметов – товаров. У каждого товара есть своя цена. Покупателю понравившегося товара необходимо отсчитать нужную сумму, а продавцу  сдать сдачу.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3520"/>
          <a:stretch/>
        </p:blipFill>
        <p:spPr>
          <a:xfrm>
            <a:off x="204796" y="419099"/>
            <a:ext cx="5006013" cy="594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6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1772" y="232228"/>
            <a:ext cx="5096328" cy="662577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«Найди пару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умения детей различать монеты, собирать одну и ту же сумму разными способами.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детям раздаются карточки с разным числом монет. Каждому необходимо найти пару, т.е. ребенка, на карточке которого сумма монет совпадает с суммой монет на его карточке.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8152" b="10189"/>
          <a:stretch/>
        </p:blipFill>
        <p:spPr>
          <a:xfrm>
            <a:off x="330226" y="393701"/>
            <a:ext cx="4748767" cy="566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714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366</TotalTime>
  <Words>462</Words>
  <Application>Microsoft Office PowerPoint</Application>
  <PresentationFormat>Широкоэкранный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Franklin Gothic Book</vt:lpstr>
      <vt:lpstr>Times New Roman</vt:lpstr>
      <vt:lpstr>Crop</vt:lpstr>
      <vt:lpstr>Дидактическое                                                              дидактический комплекс по формированию финансовой грамотности ДОШКОЛЬНИКОВ  «ФИНАНСИСТЫ»</vt:lpstr>
      <vt:lpstr>Паспорт дидактического комплекса</vt:lpstr>
      <vt:lpstr> </vt:lpstr>
      <vt:lpstr>Содержание дидактического комплекса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     пособие по формированию финансовой грамотности «ФИНАНСИСТЫ»</dc:title>
  <dc:creator>Группа4</dc:creator>
  <cp:lastModifiedBy>Группа4</cp:lastModifiedBy>
  <cp:revision>34</cp:revision>
  <dcterms:created xsi:type="dcterms:W3CDTF">2020-12-12T18:48:19Z</dcterms:created>
  <dcterms:modified xsi:type="dcterms:W3CDTF">2020-12-14T05:40:12Z</dcterms:modified>
</cp:coreProperties>
</file>