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60" r:id="rId6"/>
    <p:sldId id="266" r:id="rId7"/>
    <p:sldId id="268" r:id="rId8"/>
    <p:sldId id="269" r:id="rId9"/>
    <p:sldId id="270" r:id="rId10"/>
    <p:sldId id="288" r:id="rId11"/>
    <p:sldId id="272" r:id="rId12"/>
    <p:sldId id="277" r:id="rId13"/>
    <p:sldId id="259" r:id="rId14"/>
    <p:sldId id="275" r:id="rId15"/>
    <p:sldId id="279" r:id="rId16"/>
    <p:sldId id="261" r:id="rId17"/>
    <p:sldId id="267" r:id="rId18"/>
    <p:sldId id="281" r:id="rId19"/>
    <p:sldId id="283" r:id="rId20"/>
    <p:sldId id="284" r:id="rId21"/>
    <p:sldId id="262" r:id="rId22"/>
    <p:sldId id="263" r:id="rId23"/>
    <p:sldId id="265" r:id="rId24"/>
    <p:sldId id="264" r:id="rId25"/>
    <p:sldId id="287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FFCC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СТАРОЖИЛОВСКИЙ КОННЫЙ ЗАВОД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71543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 descr="http://%D0%BC%D0%B8%D1%80%D0%BB%D0%BE%D1%88%D0%B0%D0%B4%D0%B5%D0%B9.%D1%80%D1%84/sites/default/files/jr/poroda/rus-ver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%D0%BC%D0%B8%D1%80%D0%BB%D0%BE%D1%88%D0%B0%D0%B4%D0%B5%D0%B9.%D1%80%D1%84/sites/default/files/jr/poroda/rus-ver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0" name="Picture 2" descr="http://cdnimg.rg.ru/i/gallery/54ea49e8/8ee085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08894" cy="657229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 descr="http://%D0%BC%D0%B8%D1%80%D0%BB%D0%BE%D1%88%D0%B0%D0%B4%D0%B5%D0%B9.%D1%80%D1%84/sites/default/files/jr/poroda/rus-ver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%D0%BC%D0%B8%D1%80%D0%BB%D0%BE%D1%88%D0%B0%D0%B4%D0%B5%D0%B9.%D1%80%D1%84/sites/default/files/jr/poroda/rus-ver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C:\Users\никс\Desktop\0_c79e8_81e78ee0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2852"/>
            <a:ext cx="8858313" cy="657229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 descr="http://%D0%BC%D0%B8%D1%80%D0%BB%D0%BE%D1%88%D0%B0%D0%B4%D0%B5%D0%B9.%D1%80%D1%84/sites/default/files/jr/poroda/rus-ver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%D0%BC%D0%B8%D1%80%D0%BB%D0%BE%D1%88%D0%B0%D0%B4%D0%B5%D0%B9.%D1%80%D1%84/sites/default/files/jr/poroda/rus-ver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2" name="Picture 2" descr="http://gdehorosho.ru/upload/photos100/f_3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92369" cy="657229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limpia-horse.com/img_horse550/piagor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080" name="AutoShape 8" descr="http://%D0%BC%D0%B8%D1%80%D0%BB%D0%BE%D1%88%D0%B0%D0%B4%D0%B5%D0%B9.%D1%80%D1%84/sites/default/files/jr/poroda/rus-ver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AutoShape 8" descr="http://%D0%BC%D0%B8%D1%80%D0%BB%D0%BE%D1%88%D0%B0%D0%B4%D0%B5%D0%B9.%D1%80%D1%84/sites/default/files/jr/poroda/rus-ver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6" name="Picture 4" descr="http://content.foto.mail.ru/mail/oksana3381/_myphoto/i-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AutoShape 8" descr="http://%D0%BC%D0%B8%D1%80%D0%BB%D0%BE%D1%88%D0%B0%D0%B4%D0%B5%D0%B9.%D1%80%D1%84/sites/default/files/jr/poroda/rus-ver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4" name="Picture 2" descr="http://images.vfl.ru/ii/1420398705/9fa58491/7376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www.rw-base.ru/mediumimages/post_tr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605719.vk.me/v605719626/5cc0/mdyextuWL_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kremlin-ksk.ru/images/stories/novosti/2012_09_17/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8858312" cy="500066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inforeks.ru/uploads/posts/2013-05/1367685443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8.photosight.ru/870/4910699_x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Таня\Старожилово конезавод\2014-08-17 12.55.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МУЗЕЙ СТАРОЖИЛОВСКОГО КОННОГО ЗАВОДА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izdatel-sitnikov.ru/data/DSCN4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715436" cy="585791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никс\Desktop\305117-fc2fa-69830903-m750x740-u283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F:\экскурсия\SDC11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F:\экскурсия\SDC11946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agput.ru/pics/large/89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49092" cy="642942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nk.fotoplenka.users.photofile.ru/photo/mink.fotoplenka/140233318/xlarge/144117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bellabs.ru/Ryazanskaya/2000/9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agput.ru/pics/large/89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49092" cy="642942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ofilib.com/reader/74/76/b117674/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286280" cy="6143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714876" y="857232"/>
            <a:ext cx="42862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Cтарожиловский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конный завод был основан в 1893 году наследниками одного из богатейших людей своего времени, строителя железных дорог, барона Павла Григорьевича фон Дервиза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://%D0%BC%D0%B8%D1%80%D0%BB%D0%BE%D1%88%D0%B0%D0%B4%D0%B5%D0%B9.%D1%80%D1%84/sites/default/files/jr/poroda/rus-ver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://%D0%BC%D0%B8%D1%80%D0%BB%D0%BE%D1%88%D0%B0%D0%B4%D0%B5%D0%B9.%D1%80%D1%84/sites/default/files/jr/poroda/rus-ver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://www.fvro.ru/data/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 descr="http://%D0%BC%D0%B8%D1%80%D0%BB%D0%BE%D1%88%D0%B0%D0%B4%D0%B5%D0%B9.%D1%80%D1%84/sites/default/files/jr/poroda/rus-ver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%D0%BC%D0%B8%D1%80%D0%BB%D0%BE%D1%88%D0%B0%D0%B4%D0%B5%D0%B9.%D1%80%D1%84/sites/default/files/jr/poroda/rus-ver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0" name="Picture 10" descr="C:\Users\никс\Desktop\2808354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 descr="http://%D0%BC%D0%B8%D1%80%D0%BB%D0%BE%D1%88%D0%B0%D0%B4%D0%B5%D0%B9.%D1%80%D1%84/sites/default/files/jr/poroda/rus-ver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%D0%BC%D0%B8%D1%80%D0%BB%D0%BE%D1%88%D0%B0%D0%B4%D0%B5%D0%B9.%D1%80%D1%84/sites/default/files/jr/poroda/rus-ver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http://www.rw-base.ru/images/piag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7229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 descr="http://%D0%BC%D0%B8%D1%80%D0%BB%D0%BE%D1%88%D0%B0%D0%B4%D0%B5%D0%B9.%D1%80%D1%84/sites/default/files/jr/poroda/rus-ver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%D0%BC%D0%B8%D1%80%D0%BB%D0%BE%D1%88%D0%B0%D0%B4%D0%B5%D0%B9.%D1%80%D1%84/sites/default/files/jr/poroda/rus-ver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Picture 2" descr="http://static.diary.ru/userdir/3/0/7/2/3072896/83167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32</Words>
  <PresentationFormat>Экран (4:3)</PresentationFormat>
  <Paragraphs>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никс</dc:creator>
  <cp:lastModifiedBy>никс</cp:lastModifiedBy>
  <cp:revision>29</cp:revision>
  <dcterms:created xsi:type="dcterms:W3CDTF">2015-10-23T16:05:57Z</dcterms:created>
  <dcterms:modified xsi:type="dcterms:W3CDTF">2015-10-24T19:53:42Z</dcterms:modified>
</cp:coreProperties>
</file>