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2CA50-60DB-E49F-976B-1F095D004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EA132D-521E-9CD9-C121-30547F621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BE6CF-85FC-A714-1C79-5EE81C93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CBB82-05F7-0B68-FC79-74DDF688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F531B-6C09-8823-8FEA-4F4E8292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4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248B6-5905-B6D6-CD75-89F9B2B1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FBEE0-5667-01C8-AD5B-4817FB5B2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8AE0B2-4D3B-7F97-2432-D082DEEE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12F610-E96E-FD3F-4026-CCC2E663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EDC11B-6BCB-3414-F77E-06121CFA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4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0194A7-5D44-4C2D-8BD8-279A2507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335C4-46C8-69D6-126B-A8150F3D1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FA4EDC-84D0-D0FD-67A0-39911FF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E6BEE-2A3D-C246-099D-14FC1B80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0A10B-D603-1E22-1CE5-4D78DBF2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B1962-4B77-6396-5388-6EB0B4C0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150AC9-9241-5C8A-0383-708C27AF9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C9F75D-7D5D-C5EA-1318-33C06383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5DF900-51C9-4FB1-1A25-EB319DED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1BAA5-0897-AA23-04F2-1EA800E2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00DED-6CB8-D0F5-466E-DC7B3BAD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82E275-81B1-BCEB-6C9D-3B9A67916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A5AF9-12B4-B9D1-25C9-9CDAEB76C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A0F795-B182-615B-410E-FF556C28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AB7A54-E15B-A5F2-8942-5F3E1C46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9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E5D8A-FBB3-0EC2-3C0E-46A56992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55C2DD-41F8-06DE-5131-BC95B4704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F0C63F-66FD-F3CC-B3D6-DC17641CC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AB264B-3E0B-E0E9-9672-06BC984A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EA1843-19C0-9B53-592A-65D5514B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5B1929-3268-6851-B416-89A229EA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33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6C71C-7D2E-92CE-F05A-818514A5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3248B8-596B-D786-06BD-A309B0713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C455B1-1BDE-0EAF-A061-3C01F1D36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74CE34-D183-6464-3082-6E216EBD3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74FC11-D286-B908-FBA9-34134B7BB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56CD81-4A5D-DC70-EBC9-01D6568E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132464-3F3C-295F-538E-D91CEF04D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BE5C5D-1BD1-0092-394E-3AFFA57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9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F2D09-852F-80D7-2550-8C456AD6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D09682-CC70-F67C-4052-D043797E0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CFAD5D-43DE-732E-E28F-D2E89C21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04202A-A7F3-65E3-EF5B-B10A50FE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2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ECC28D-10A7-9FD6-655C-521EB821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08889D-C548-E617-F9C6-4CFB29B6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C2B307-C0AF-5F53-6CD1-BDFDDC93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6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CCA10-015D-52E7-42B6-222957FB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24405-A8E5-CB36-D74C-BD2C3577A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6DD01E-0E05-079E-9B5A-D7D88BAE0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62B8D5-5242-1F77-00FC-9DA990E7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8ECEF-FB34-78FD-F05B-DB225CA9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1E134F-6EA2-FD55-D524-2A2BD11F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91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554C5-7A7A-3374-C7C9-71F4812F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178C97-8E11-125B-64FD-14F02AB84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4BD041-8BD8-ED43-8DB4-0879515F7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0146E0-D991-1718-8CA2-B524172E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A6166-5FAA-16B0-CD46-6F9AD9D8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E92BBE-FAE7-A07F-3C4D-AFBBC5A0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79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FB74A-2637-A84F-F861-44155821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79031A-005A-C8F1-F54B-A288D2626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E1836-BA59-46E2-721F-CEB1A9566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8A971-A6EA-4228-9262-51DAC2765BE8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CD52CD-EAFE-2EE9-A7DF-41D5494C1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E77D3-B8F3-FF00-C9BA-B21A53634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2CF59-C0FB-4C00-9DDD-337F03123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5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3CC99-C56A-B1D4-19F4-5C519585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A983-0D70-DAB0-E748-EAD9998C0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344" y="1580225"/>
            <a:ext cx="6054571" cy="3932808"/>
          </a:xfrm>
        </p:spPr>
        <p:txBody>
          <a:bodyPr>
            <a:normAutofit/>
          </a:bodyPr>
          <a:lstStyle/>
          <a:p>
            <a:pPr algn="ctr"/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формирования правильной осанки у детей раннего и дошкольного возраста»</a:t>
            </a: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Цветкова Мария Сергеевна.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73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Сидение не отдых, а акт статического напряжения. Дети при сидении, в отличие от взрослых, производят значительную работу (мышечную). Мышцы еще слабы. Дети от сидения быстро устают и стараются быстрее изменить позу или пойти побегать, и для этого во время занятий необходимо проводить физкультминутки, что бы тело расслаблялось и отдыхало.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D988C4-4E41-174E-0098-376620F97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06" y="2990896"/>
            <a:ext cx="3682303" cy="218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2808F9-34AF-E5B3-E5AD-56272277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443" y="2990896"/>
            <a:ext cx="5230887" cy="209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60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любой работы и сознательной выработки навыка правильной осанки, необходима мотивация. Без постоянного контроля со стороны взрослого хорошей осанки у детей не будет.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 учить детей принимать правильное положение тела по словесному указанию воспитателя, контролировать свою позу.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всего дня в групповой комнате и на прогулке необходимо постоянно наблюдать за детьми, напоминая о том, чтобы они сохраняли правильное положение тела, а иногда помогать исправить небрежную позу.</a:t>
            </a: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являются основной организационной формой оздоровительной работы. Физические упражнения развивают и укрепляют опорно-двигательный аппарат, способствуя росту и правильному формированию детского организма.</a:t>
            </a: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правильной осанки у детей, в основном, проблема педагогическая, как и формирование всех жизненно необходимых двигательных навыков. Многие исследователи приходят к единому мнению, что именно дошкольное учреждение может быть местом профилактики нарушений осанки. Поэтому так важно отнестись к данной проблеме с максимальным вниманием и ответственностью.</a:t>
            </a: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08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Осанка - привычная поза тела во время покоя и движения; формируется с раннего детства в процессе роста, развития и воспитания. Правильная осанка делает фигуру человека красивой и способствует нормальному функционированию двигательного аппарата и всего организма.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осанка свидетельствует о хорошем общем физическом развитии.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C96A73-8CBB-D033-F310-044C8E261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950" y="3000652"/>
            <a:ext cx="5362112" cy="3240350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70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очень много детей дошкольного возраста имеют различные виды нарушений осанки. На фоне этих нарушений развиваются такие серьезные заболевания, как сколиоз, кифоз, остеохондроз. … Кроме этого, деформации скелета, даже незначительные, неблагоприятно сказываются на развитии внутренних органов, приводят к различным расстройствам их деятельности, а также в будущем снижается умственная и физическая работоспособность. Поэтому педагогам так важно отнестись к данной проблеме с максимальным вниманием и ответственностью.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FE0CE-5AD4-2552-515F-A7631A65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00" y="2965142"/>
            <a:ext cx="6081204" cy="341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07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саду, в семье дети большую часть времени проводят в статичном положении. Это увеличивает нагрузку на определенные группы мышц и вызывает их утомление. Снижается сила и работоспособность скелетной мускулатуры, что влечет за собой нарушение осанки, искривление позвоночника, плоскостопие.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54A492-2E16-B773-3B31-97CD3FCF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35" y="2784120"/>
            <a:ext cx="512445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55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предупредить возможные нарушения осанки у дошкольников необходимо :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во всех группах мебель подбирать по росту детей;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учитывать посадку ребёнка за столом;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обращать внимание на позу ребёнка и если она неправильная, попросить изменить её;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DD3443-09F7-DF8C-BDDF-AD886AC7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892" y="3278174"/>
            <a:ext cx="3572566" cy="2676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8400CF-C091-D1D5-F7DC-8FB83106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573" y="3278174"/>
            <a:ext cx="3828620" cy="2676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016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осанки</a:t>
            </a: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не заболевание, это состояние, которое подлежит исправлению. Основными средствами профилактики и реабилитации являются физические упражнения, массаж и гимнастика.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9B63EB-B451-7D56-AF81-285F86A03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03" y="1817034"/>
            <a:ext cx="3968318" cy="180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CE9545-0EDC-D9B9-4EED-81B01ABEA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03" y="4103486"/>
            <a:ext cx="4321766" cy="158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B98A09-2E01-7FF5-90D8-10E6A3FB9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453" y="1817034"/>
            <a:ext cx="4321766" cy="1805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00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Еще средствами профилактики и реабилитации являются ходьба по коврикам здоровья.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80D842-1F33-8A4F-E172-4C796C0E2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34" y="1450629"/>
            <a:ext cx="2475191" cy="436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9CD0FC-7D92-EA6B-AEFD-58C89C93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02" y="1450629"/>
            <a:ext cx="2475191" cy="436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10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не мало важно, чтобы с ребенком не только в детском саду проводилась профилактика правильной осанки, но и дома.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F823AD-2A3B-E2DD-1957-DCC92D43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4" y="1180734"/>
            <a:ext cx="2913709" cy="313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D5E632-E6FA-4F15-BA13-4DFDE7A3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189608"/>
            <a:ext cx="3226461" cy="313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F6E47-9A68-64A1-0F9F-CD56C4F64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305" y="1322773"/>
            <a:ext cx="1981963" cy="313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594B00-FAA8-49AB-CD89-3E88F52BB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366" y="4347735"/>
            <a:ext cx="2054733" cy="217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74A736-B5BC-CF74-7196-D481FE3CB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951" y="4419824"/>
            <a:ext cx="1981963" cy="210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74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919576-7AA8-DDF0-E8D7-3DB7D3CE6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E9DD0-7B7A-5F1B-AF12-61334F23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74" y="365125"/>
            <a:ext cx="7217545" cy="612445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формированию осанки у дошкольников должна включать в себя целый комплекс мероприятий:</a:t>
            </a: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двигательная активность: ходьба пешком, прогулки, подвижные игры. 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0C2932-35EB-0379-891F-F9F32228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14" y="1881644"/>
            <a:ext cx="5529551" cy="220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CCA2F-FDD5-9682-213C-BA6957B4D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615" y="4160752"/>
            <a:ext cx="4743099" cy="235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179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756</Words>
  <Application>Microsoft Office PowerPoint</Application>
  <PresentationFormat>Широкоэкранный</PresentationFormat>
  <Paragraphs>11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 «Основы формирования правильной осанки у детей раннего и дошкольного возраста»                   Подготовила: Цветкова Мария Сергеевна.</vt:lpstr>
      <vt:lpstr>Осанка - привычная поза тела во время покоя и движения; формируется с раннего детства в процессе роста, развития и воспитания. Правильная осанка делает фигуру человека красивой и способствует нормальному функционированию двигательного аппарата и всего организма.  Правильная осанка свидетельствует о хорошем общем физическом развитии.            </vt:lpstr>
      <vt:lpstr>На сегодняшний день очень много детей дошкольного возраста имеют различные виды нарушений осанки. На фоне этих нарушений развиваются такие серьезные заболевания, как сколиоз, кифоз, остеохондроз. … Кроме этого, деформации скелета, даже незначительные, неблагоприятно сказываются на развитии внутренних органов, приводят к различным расстройствам их деятельности, а также в будущем снижается умственная и физическая работоспособность. Поэтому педагогам так важно отнестись к данной проблеме с максимальным вниманием и ответственностью.             </vt:lpstr>
      <vt:lpstr>В детском саду, в семье дети большую часть времени проводят в статичном положении. Это увеличивает нагрузку на определенные группы мышц и вызывает их утомление. Снижается сила и работоспособность скелетной мускулатуры, что влечет за собой нарушение осанки, искривление позвоночника, плоскостопие.             </vt:lpstr>
      <vt:lpstr>Для того чтобы предупредить возможные нарушения осанки у дошкольников необходимо :  - во всех группах мебель подбирать по росту детей;  - учитывать посадку ребёнка за столом;  - обращать внимание на позу ребёнка и если она неправильная, попросить изменить её;             </vt:lpstr>
      <vt:lpstr>Нарушение осанки – это не заболевание, это состояние, которое подлежит исправлению. Основными средствами профилактики и реабилитации являются физические упражнения, массаж и гимнастика.                  </vt:lpstr>
      <vt:lpstr> Еще средствами профилактики и реабилитации являются ходьба по коврикам здоровья.                    </vt:lpstr>
      <vt:lpstr> И не мало важно, чтобы с ребенком не только в детском саду проводилась профилактика правильной осанки, но и дома.                     </vt:lpstr>
      <vt:lpstr>  Работа по формированию осанки у дошкольников должна включать в себя целый комплекс мероприятий:  Постоянная двигательная активность: ходьба пешком, прогулки, подвижные игры.                      </vt:lpstr>
      <vt:lpstr>      Сидение не отдых, а акт статического напряжения. Дети при сидении, в отличие от взрослых, производят значительную работу (мышечную). Мышцы еще слабы. Дети от сидения быстро устают и стараются быстрее изменить позу или пойти побегать, и для этого во время занятий необходимо проводить физкультминутки, что бы тело расслаблялось и отдыхало.                     </vt:lpstr>
      <vt:lpstr>   Для любой работы и сознательной выработки навыка правильной осанки, необходима мотивация. Без постоянного контроля со стороны взрослого хорошей осанки у детей не будет.  Необходимо учить детей принимать правильное положение тела по словесному указанию воспитателя, контролировать свою позу.           В течение всего дня в групповой комнате и на прогулке необходимо постоянно наблюдать за детьми, напоминая о том, чтобы они сохраняли правильное положение тела, а иногда помогать исправить небрежную позу.  Физкультурные занятия являются основной организационной формой оздоровительной работы. Физические упражнения развивают и укрепляют опорно-двигательный аппарат, способствуя росту и правильному формированию детского организма.  Воспитание правильной осанки у детей, в основном, проблема педагогическая, как и формирование всех жизненно необходимых двигательных навыков. Многие исследователи приходят к единому мнению, что именно дошкольное учреждение может быть местом профилактики нарушений осанки. Поэтому так важно отнестись к данной проблеме с максимальным вниманием и ответственностью.  Спасибо за внимание!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«Основы формирования правильной осанки у детей раннего и дошкольного возраста»                   Подготовила: Цветкова Мария Сергеевна.</dc:title>
  <dc:creator>mariuatrava92@outlook.com</dc:creator>
  <cp:lastModifiedBy>mariuatrava92@outlook.com</cp:lastModifiedBy>
  <cp:revision>3</cp:revision>
  <dcterms:created xsi:type="dcterms:W3CDTF">2022-11-14T16:03:36Z</dcterms:created>
  <dcterms:modified xsi:type="dcterms:W3CDTF">2022-11-16T05:27:12Z</dcterms:modified>
</cp:coreProperties>
</file>