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9EB9D-0964-4696-B0F4-D968C67A4570}" v="1393" dt="2022-05-03T15:43:14.334"/>
    <p1510:client id="{41B14483-5343-488C-B466-0C69C7951511}" v="94" dt="2022-05-05T07:19:21.391"/>
    <p1510:client id="{87E0041B-D214-4052-9A96-D3C1CDA574B4}" v="6" dt="2022-05-04T05:46:2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Цветкова Мария" userId="5ec0645594faf662" providerId="Windows Live" clId="Web-{41B14483-5343-488C-B466-0C69C7951511}"/>
    <pc:docChg chg="modSld">
      <pc:chgData name="Цветкова Мария" userId="5ec0645594faf662" providerId="Windows Live" clId="Web-{41B14483-5343-488C-B466-0C69C7951511}" dt="2022-05-05T07:19:21.391" v="94"/>
      <pc:docMkLst>
        <pc:docMk/>
      </pc:docMkLst>
      <pc:sldChg chg="modSp">
        <pc:chgData name="Цветкова Мария" userId="5ec0645594faf662" providerId="Windows Live" clId="Web-{41B14483-5343-488C-B466-0C69C7951511}" dt="2022-05-05T07:08:42.125" v="5"/>
        <pc:sldMkLst>
          <pc:docMk/>
          <pc:sldMk cId="3318649567" sldId="260"/>
        </pc:sldMkLst>
        <pc:picChg chg="mod">
          <ac:chgData name="Цветкова Мария" userId="5ec0645594faf662" providerId="Windows Live" clId="Web-{41B14483-5343-488C-B466-0C69C7951511}" dt="2022-05-05T07:08:20.796" v="3"/>
          <ac:picMkLst>
            <pc:docMk/>
            <pc:sldMk cId="3318649567" sldId="260"/>
            <ac:picMk id="4" creationId="{C7CA5C9E-2773-B746-86E8-C5EDA4122A5C}"/>
          </ac:picMkLst>
        </pc:picChg>
        <pc:picChg chg="mod">
          <ac:chgData name="Цветкова Мария" userId="5ec0645594faf662" providerId="Windows Live" clId="Web-{41B14483-5343-488C-B466-0C69C7951511}" dt="2022-05-05T07:08:29.468" v="4"/>
          <ac:picMkLst>
            <pc:docMk/>
            <pc:sldMk cId="3318649567" sldId="260"/>
            <ac:picMk id="5" creationId="{B797EC9C-FF2B-FDA7-DF53-D64385F38CBD}"/>
          </ac:picMkLst>
        </pc:picChg>
        <pc:picChg chg="mod">
          <ac:chgData name="Цветкова Мария" userId="5ec0645594faf662" providerId="Windows Live" clId="Web-{41B14483-5343-488C-B466-0C69C7951511}" dt="2022-05-05T07:08:42.125" v="5"/>
          <ac:picMkLst>
            <pc:docMk/>
            <pc:sldMk cId="3318649567" sldId="260"/>
            <ac:picMk id="6" creationId="{3BD69CAB-4AC7-894A-2C7B-AB995FB5BF5B}"/>
          </ac:picMkLst>
        </pc:picChg>
      </pc:sldChg>
      <pc:sldChg chg="modSp">
        <pc:chgData name="Цветкова Мария" userId="5ec0645594faf662" providerId="Windows Live" clId="Web-{41B14483-5343-488C-B466-0C69C7951511}" dt="2022-05-05T07:09:34.579" v="8" actId="20577"/>
        <pc:sldMkLst>
          <pc:docMk/>
          <pc:sldMk cId="3371548306" sldId="261"/>
        </pc:sldMkLst>
        <pc:spChg chg="mod">
          <ac:chgData name="Цветкова Мария" userId="5ec0645594faf662" providerId="Windows Live" clId="Web-{41B14483-5343-488C-B466-0C69C7951511}" dt="2022-05-05T07:09:34.579" v="8" actId="20577"/>
          <ac:spMkLst>
            <pc:docMk/>
            <pc:sldMk cId="3371548306" sldId="261"/>
            <ac:spMk id="2" creationId="{F962398F-27D2-CA08-AA69-845D80466325}"/>
          </ac:spMkLst>
        </pc:spChg>
        <pc:picChg chg="mod">
          <ac:chgData name="Цветкова Мария" userId="5ec0645594faf662" providerId="Windows Live" clId="Web-{41B14483-5343-488C-B466-0C69C7951511}" dt="2022-05-05T07:09:08.454" v="6"/>
          <ac:picMkLst>
            <pc:docMk/>
            <pc:sldMk cId="3371548306" sldId="261"/>
            <ac:picMk id="7" creationId="{8F048241-9574-B799-197F-8D912FB90BD4}"/>
          </ac:picMkLst>
        </pc:picChg>
        <pc:picChg chg="mod">
          <ac:chgData name="Цветкова Мария" userId="5ec0645594faf662" providerId="Windows Live" clId="Web-{41B14483-5343-488C-B466-0C69C7951511}" dt="2022-05-05T07:09:18.516" v="7"/>
          <ac:picMkLst>
            <pc:docMk/>
            <pc:sldMk cId="3371548306" sldId="261"/>
            <ac:picMk id="29" creationId="{4FE93123-C1D3-0435-F1E2-1A65222C5F7D}"/>
          </ac:picMkLst>
        </pc:picChg>
      </pc:sldChg>
      <pc:sldChg chg="modSp">
        <pc:chgData name="Цветкова Мария" userId="5ec0645594faf662" providerId="Windows Live" clId="Web-{41B14483-5343-488C-B466-0C69C7951511}" dt="2022-05-05T07:10:03.189" v="13"/>
        <pc:sldMkLst>
          <pc:docMk/>
          <pc:sldMk cId="2489186274" sldId="262"/>
        </pc:sldMkLst>
        <pc:spChg chg="mod">
          <ac:chgData name="Цветкова Мария" userId="5ec0645594faf662" providerId="Windows Live" clId="Web-{41B14483-5343-488C-B466-0C69C7951511}" dt="2022-05-05T07:09:43.892" v="10" actId="20577"/>
          <ac:spMkLst>
            <pc:docMk/>
            <pc:sldMk cId="2489186274" sldId="262"/>
            <ac:spMk id="2" creationId="{6628B16A-FB89-7E3D-F1E3-8E63FB4F2304}"/>
          </ac:spMkLst>
        </pc:spChg>
        <pc:picChg chg="mod">
          <ac:chgData name="Цветкова Мария" userId="5ec0645594faf662" providerId="Windows Live" clId="Web-{41B14483-5343-488C-B466-0C69C7951511}" dt="2022-05-05T07:09:56.580" v="12"/>
          <ac:picMkLst>
            <pc:docMk/>
            <pc:sldMk cId="2489186274" sldId="262"/>
            <ac:picMk id="5" creationId="{B82C3D1C-70F0-7208-0508-135A9FB05B6A}"/>
          </ac:picMkLst>
        </pc:picChg>
        <pc:picChg chg="mod">
          <ac:chgData name="Цветкова Мария" userId="5ec0645594faf662" providerId="Windows Live" clId="Web-{41B14483-5343-488C-B466-0C69C7951511}" dt="2022-05-05T07:09:50.517" v="11"/>
          <ac:picMkLst>
            <pc:docMk/>
            <pc:sldMk cId="2489186274" sldId="262"/>
            <ac:picMk id="6" creationId="{B9F78987-BF93-7351-1E17-8125D5EE7AAD}"/>
          </ac:picMkLst>
        </pc:picChg>
        <pc:picChg chg="mod">
          <ac:chgData name="Цветкова Мария" userId="5ec0645594faf662" providerId="Windows Live" clId="Web-{41B14483-5343-488C-B466-0C69C7951511}" dt="2022-05-05T07:10:03.189" v="13"/>
          <ac:picMkLst>
            <pc:docMk/>
            <pc:sldMk cId="2489186274" sldId="262"/>
            <ac:picMk id="7" creationId="{DEB6CDAA-20DC-6FAB-1D1A-A6C20553B554}"/>
          </ac:picMkLst>
        </pc:picChg>
      </pc:sldChg>
      <pc:sldChg chg="modSp">
        <pc:chgData name="Цветкова Мария" userId="5ec0645594faf662" providerId="Windows Live" clId="Web-{41B14483-5343-488C-B466-0C69C7951511}" dt="2022-05-05T07:10:48.612" v="17"/>
        <pc:sldMkLst>
          <pc:docMk/>
          <pc:sldMk cId="3340661059" sldId="263"/>
        </pc:sldMkLst>
        <pc:picChg chg="mod">
          <ac:chgData name="Цветкова Мария" userId="5ec0645594faf662" providerId="Windows Live" clId="Web-{41B14483-5343-488C-B466-0C69C7951511}" dt="2022-05-05T07:10:22.784" v="14"/>
          <ac:picMkLst>
            <pc:docMk/>
            <pc:sldMk cId="3340661059" sldId="263"/>
            <ac:picMk id="5" creationId="{5B85B40A-CF62-1E3C-72FE-CD6546231C71}"/>
          </ac:picMkLst>
        </pc:picChg>
        <pc:picChg chg="mod">
          <ac:chgData name="Цветкова Мария" userId="5ec0645594faf662" providerId="Windows Live" clId="Web-{41B14483-5343-488C-B466-0C69C7951511}" dt="2022-05-05T07:10:29.049" v="15"/>
          <ac:picMkLst>
            <pc:docMk/>
            <pc:sldMk cId="3340661059" sldId="263"/>
            <ac:picMk id="6" creationId="{F01B2D54-5C06-FB47-D322-1B8DC3E972AD}"/>
          </ac:picMkLst>
        </pc:picChg>
        <pc:picChg chg="mod">
          <ac:chgData name="Цветкова Мария" userId="5ec0645594faf662" providerId="Windows Live" clId="Web-{41B14483-5343-488C-B466-0C69C7951511}" dt="2022-05-05T07:10:35.393" v="16"/>
          <ac:picMkLst>
            <pc:docMk/>
            <pc:sldMk cId="3340661059" sldId="263"/>
            <ac:picMk id="7" creationId="{D23EC640-B19C-86D5-419D-683DA7A0EFED}"/>
          </ac:picMkLst>
        </pc:picChg>
        <pc:picChg chg="mod">
          <ac:chgData name="Цветкова Мария" userId="5ec0645594faf662" providerId="Windows Live" clId="Web-{41B14483-5343-488C-B466-0C69C7951511}" dt="2022-05-05T07:10:48.612" v="17"/>
          <ac:picMkLst>
            <pc:docMk/>
            <pc:sldMk cId="3340661059" sldId="263"/>
            <ac:picMk id="8" creationId="{111854A2-FD24-0311-C9CD-DD015A478EAE}"/>
          </ac:picMkLst>
        </pc:picChg>
      </pc:sldChg>
      <pc:sldChg chg="modSp">
        <pc:chgData name="Цветкова Мария" userId="5ec0645594faf662" providerId="Windows Live" clId="Web-{41B14483-5343-488C-B466-0C69C7951511}" dt="2022-05-05T07:11:19.238" v="20"/>
        <pc:sldMkLst>
          <pc:docMk/>
          <pc:sldMk cId="1497646276" sldId="264"/>
        </pc:sldMkLst>
        <pc:picChg chg="mod">
          <ac:chgData name="Цветкова Мария" userId="5ec0645594faf662" providerId="Windows Live" clId="Web-{41B14483-5343-488C-B466-0C69C7951511}" dt="2022-05-05T07:11:07.441" v="18"/>
          <ac:picMkLst>
            <pc:docMk/>
            <pc:sldMk cId="1497646276" sldId="264"/>
            <ac:picMk id="5" creationId="{C94DE7FC-97C6-E4A2-EBD8-D365877B31C2}"/>
          </ac:picMkLst>
        </pc:picChg>
        <pc:picChg chg="mod">
          <ac:chgData name="Цветкова Мария" userId="5ec0645594faf662" providerId="Windows Live" clId="Web-{41B14483-5343-488C-B466-0C69C7951511}" dt="2022-05-05T07:11:13.769" v="19"/>
          <ac:picMkLst>
            <pc:docMk/>
            <pc:sldMk cId="1497646276" sldId="264"/>
            <ac:picMk id="6" creationId="{08E8CD71-7E55-837A-A4E6-9611227CB3F5}"/>
          </ac:picMkLst>
        </pc:picChg>
        <pc:picChg chg="mod">
          <ac:chgData name="Цветкова Мария" userId="5ec0645594faf662" providerId="Windows Live" clId="Web-{41B14483-5343-488C-B466-0C69C7951511}" dt="2022-05-05T07:11:19.238" v="20"/>
          <ac:picMkLst>
            <pc:docMk/>
            <pc:sldMk cId="1497646276" sldId="264"/>
            <ac:picMk id="8" creationId="{80D7D5E5-5006-D8C3-BD95-F1F216A016A5}"/>
          </ac:picMkLst>
        </pc:picChg>
      </pc:sldChg>
      <pc:sldChg chg="modSp">
        <pc:chgData name="Цветкова Мария" userId="5ec0645594faf662" providerId="Windows Live" clId="Web-{41B14483-5343-488C-B466-0C69C7951511}" dt="2022-05-05T07:12:00.692" v="23"/>
        <pc:sldMkLst>
          <pc:docMk/>
          <pc:sldMk cId="868106128" sldId="265"/>
        </pc:sldMkLst>
        <pc:picChg chg="mod">
          <ac:chgData name="Цветкова Мария" userId="5ec0645594faf662" providerId="Windows Live" clId="Web-{41B14483-5343-488C-B466-0C69C7951511}" dt="2022-05-05T07:12:00.692" v="23"/>
          <ac:picMkLst>
            <pc:docMk/>
            <pc:sldMk cId="868106128" sldId="265"/>
            <ac:picMk id="5" creationId="{D736967E-F889-53B1-FAAF-077B5A819ADE}"/>
          </ac:picMkLst>
        </pc:picChg>
        <pc:picChg chg="mod">
          <ac:chgData name="Цветкова Мария" userId="5ec0645594faf662" providerId="Windows Live" clId="Web-{41B14483-5343-488C-B466-0C69C7951511}" dt="2022-05-05T07:11:44.583" v="22"/>
          <ac:picMkLst>
            <pc:docMk/>
            <pc:sldMk cId="868106128" sldId="265"/>
            <ac:picMk id="6" creationId="{5B17E320-6B17-BEA5-6E5A-20A2CDCA78DA}"/>
          </ac:picMkLst>
        </pc:picChg>
        <pc:picChg chg="mod">
          <ac:chgData name="Цветкова Мария" userId="5ec0645594faf662" providerId="Windows Live" clId="Web-{41B14483-5343-488C-B466-0C69C7951511}" dt="2022-05-05T07:11:33.301" v="21"/>
          <ac:picMkLst>
            <pc:docMk/>
            <pc:sldMk cId="868106128" sldId="265"/>
            <ac:picMk id="7" creationId="{B9A1B1CF-43B7-51A0-635D-F7C59FD211F2}"/>
          </ac:picMkLst>
        </pc:picChg>
      </pc:sldChg>
      <pc:sldChg chg="modSp">
        <pc:chgData name="Цветкова Мария" userId="5ec0645594faf662" providerId="Windows Live" clId="Web-{41B14483-5343-488C-B466-0C69C7951511}" dt="2022-05-05T07:12:30.474" v="26"/>
        <pc:sldMkLst>
          <pc:docMk/>
          <pc:sldMk cId="2078744951" sldId="266"/>
        </pc:sldMkLst>
        <pc:picChg chg="mod">
          <ac:chgData name="Цветкова Мария" userId="5ec0645594faf662" providerId="Windows Live" clId="Web-{41B14483-5343-488C-B466-0C69C7951511}" dt="2022-05-05T07:12:30.474" v="26"/>
          <ac:picMkLst>
            <pc:docMk/>
            <pc:sldMk cId="2078744951" sldId="266"/>
            <ac:picMk id="5" creationId="{AD1FA72E-36FE-859C-2605-25B223E65946}"/>
          </ac:picMkLst>
        </pc:picChg>
        <pc:picChg chg="mod">
          <ac:chgData name="Цветкова Мария" userId="5ec0645594faf662" providerId="Windows Live" clId="Web-{41B14483-5343-488C-B466-0C69C7951511}" dt="2022-05-05T07:12:24.974" v="25"/>
          <ac:picMkLst>
            <pc:docMk/>
            <pc:sldMk cId="2078744951" sldId="266"/>
            <ac:picMk id="6" creationId="{CDBE0A00-B947-5D60-D482-34B1E132533C}"/>
          </ac:picMkLst>
        </pc:picChg>
        <pc:picChg chg="mod">
          <ac:chgData name="Цветкова Мария" userId="5ec0645594faf662" providerId="Windows Live" clId="Web-{41B14483-5343-488C-B466-0C69C7951511}" dt="2022-05-05T07:12:18.724" v="24"/>
          <ac:picMkLst>
            <pc:docMk/>
            <pc:sldMk cId="2078744951" sldId="266"/>
            <ac:picMk id="7" creationId="{FADBADA8-EB40-70B0-1337-FC05A6DD5F0C}"/>
          </ac:picMkLst>
        </pc:picChg>
      </pc:sldChg>
      <pc:sldChg chg="modSp">
        <pc:chgData name="Цветкова Мария" userId="5ec0645594faf662" providerId="Windows Live" clId="Web-{41B14483-5343-488C-B466-0C69C7951511}" dt="2022-05-05T07:12:50.178" v="28"/>
        <pc:sldMkLst>
          <pc:docMk/>
          <pc:sldMk cId="4070188517" sldId="267"/>
        </pc:sldMkLst>
        <pc:picChg chg="mod">
          <ac:chgData name="Цветкова Мария" userId="5ec0645594faf662" providerId="Windows Live" clId="Web-{41B14483-5343-488C-B466-0C69C7951511}" dt="2022-05-05T07:12:45.522" v="27"/>
          <ac:picMkLst>
            <pc:docMk/>
            <pc:sldMk cId="4070188517" sldId="267"/>
            <ac:picMk id="5" creationId="{3981E408-3EF2-E979-AF18-80C6B0B1DB23}"/>
          </ac:picMkLst>
        </pc:picChg>
        <pc:picChg chg="mod">
          <ac:chgData name="Цветкова Мария" userId="5ec0645594faf662" providerId="Windows Live" clId="Web-{41B14483-5343-488C-B466-0C69C7951511}" dt="2022-05-05T07:12:50.178" v="28"/>
          <ac:picMkLst>
            <pc:docMk/>
            <pc:sldMk cId="4070188517" sldId="267"/>
            <ac:picMk id="6" creationId="{35088E56-CBB2-7A78-2B53-D7B794524743}"/>
          </ac:picMkLst>
        </pc:picChg>
      </pc:sldChg>
      <pc:sldChg chg="modSp">
        <pc:chgData name="Цветкова Мария" userId="5ec0645594faf662" providerId="Windows Live" clId="Web-{41B14483-5343-488C-B466-0C69C7951511}" dt="2022-05-05T07:13:18.585" v="31"/>
        <pc:sldMkLst>
          <pc:docMk/>
          <pc:sldMk cId="182335329" sldId="268"/>
        </pc:sldMkLst>
        <pc:picChg chg="mod">
          <ac:chgData name="Цветкова Мария" userId="5ec0645594faf662" providerId="Windows Live" clId="Web-{41B14483-5343-488C-B466-0C69C7951511}" dt="2022-05-05T07:13:05.335" v="29"/>
          <ac:picMkLst>
            <pc:docMk/>
            <pc:sldMk cId="182335329" sldId="268"/>
            <ac:picMk id="5" creationId="{14232FCB-8E9C-EE63-1690-B9DE3825FAE7}"/>
          </ac:picMkLst>
        </pc:picChg>
        <pc:picChg chg="mod">
          <ac:chgData name="Цветкова Мария" userId="5ec0645594faf662" providerId="Windows Live" clId="Web-{41B14483-5343-488C-B466-0C69C7951511}" dt="2022-05-05T07:13:12.632" v="30"/>
          <ac:picMkLst>
            <pc:docMk/>
            <pc:sldMk cId="182335329" sldId="268"/>
            <ac:picMk id="6" creationId="{0AC7F2A0-22EA-D93A-1D88-E580E0B3C70D}"/>
          </ac:picMkLst>
        </pc:picChg>
        <pc:picChg chg="mod">
          <ac:chgData name="Цветкова Мария" userId="5ec0645594faf662" providerId="Windows Live" clId="Web-{41B14483-5343-488C-B466-0C69C7951511}" dt="2022-05-05T07:13:18.585" v="31"/>
          <ac:picMkLst>
            <pc:docMk/>
            <pc:sldMk cId="182335329" sldId="268"/>
            <ac:picMk id="7" creationId="{4CB865A7-D3C4-A6D3-6882-035E54733A88}"/>
          </ac:picMkLst>
        </pc:picChg>
      </pc:sldChg>
      <pc:sldChg chg="modSp">
        <pc:chgData name="Цветкова Мария" userId="5ec0645594faf662" providerId="Windows Live" clId="Web-{41B14483-5343-488C-B466-0C69C7951511}" dt="2022-05-05T07:17:21.919" v="79"/>
        <pc:sldMkLst>
          <pc:docMk/>
          <pc:sldMk cId="2514407706" sldId="269"/>
        </pc:sldMkLst>
        <pc:spChg chg="mod">
          <ac:chgData name="Цветкова Мария" userId="5ec0645594faf662" providerId="Windows Live" clId="Web-{41B14483-5343-488C-B466-0C69C7951511}" dt="2022-05-05T07:16:52.247" v="75" actId="20577"/>
          <ac:spMkLst>
            <pc:docMk/>
            <pc:sldMk cId="2514407706" sldId="269"/>
            <ac:spMk id="2" creationId="{DB41AAB0-5372-BE57-A53A-5B634D3F1522}"/>
          </ac:spMkLst>
        </pc:spChg>
        <pc:picChg chg="mod">
          <ac:chgData name="Цветкова Мария" userId="5ec0645594faf662" providerId="Windows Live" clId="Web-{41B14483-5343-488C-B466-0C69C7951511}" dt="2022-05-05T07:17:21.919" v="79"/>
          <ac:picMkLst>
            <pc:docMk/>
            <pc:sldMk cId="2514407706" sldId="269"/>
            <ac:picMk id="5" creationId="{F8416F60-AA37-709A-4D2B-6F4F5ED8A048}"/>
          </ac:picMkLst>
        </pc:picChg>
        <pc:picChg chg="mod">
          <ac:chgData name="Цветкова Мария" userId="5ec0645594faf662" providerId="Windows Live" clId="Web-{41B14483-5343-488C-B466-0C69C7951511}" dt="2022-05-05T07:17:16.013" v="78"/>
          <ac:picMkLst>
            <pc:docMk/>
            <pc:sldMk cId="2514407706" sldId="269"/>
            <ac:picMk id="6" creationId="{53B49CD5-246B-4D87-B64B-03CCE776DF5F}"/>
          </ac:picMkLst>
        </pc:picChg>
        <pc:picChg chg="mod">
          <ac:chgData name="Цветкова Мария" userId="5ec0645594faf662" providerId="Windows Live" clId="Web-{41B14483-5343-488C-B466-0C69C7951511}" dt="2022-05-05T07:17:10.169" v="77"/>
          <ac:picMkLst>
            <pc:docMk/>
            <pc:sldMk cId="2514407706" sldId="269"/>
            <ac:picMk id="7" creationId="{FFEA16E9-0DCC-7984-DB1E-F2A5AC43BCB4}"/>
          </ac:picMkLst>
        </pc:picChg>
        <pc:picChg chg="mod">
          <ac:chgData name="Цветкова Мария" userId="5ec0645594faf662" providerId="Windows Live" clId="Web-{41B14483-5343-488C-B466-0C69C7951511}" dt="2022-05-05T07:17:05.013" v="76"/>
          <ac:picMkLst>
            <pc:docMk/>
            <pc:sldMk cId="2514407706" sldId="269"/>
            <ac:picMk id="8" creationId="{07C09806-8A64-70D7-D868-C17F16CB1FB4}"/>
          </ac:picMkLst>
        </pc:picChg>
      </pc:sldChg>
      <pc:sldChg chg="modSp">
        <pc:chgData name="Цветкова Мария" userId="5ec0645594faf662" providerId="Windows Live" clId="Web-{41B14483-5343-488C-B466-0C69C7951511}" dt="2022-05-05T07:18:04.905" v="84"/>
        <pc:sldMkLst>
          <pc:docMk/>
          <pc:sldMk cId="416113988" sldId="270"/>
        </pc:sldMkLst>
        <pc:spChg chg="mod">
          <ac:chgData name="Цветкова Мария" userId="5ec0645594faf662" providerId="Windows Live" clId="Web-{41B14483-5343-488C-B466-0C69C7951511}" dt="2022-05-05T07:17:41.795" v="81" actId="20577"/>
          <ac:spMkLst>
            <pc:docMk/>
            <pc:sldMk cId="416113988" sldId="270"/>
            <ac:spMk id="2" creationId="{B710B6C9-6E4A-8F97-627A-78461377581A}"/>
          </ac:spMkLst>
        </pc:spChg>
        <pc:picChg chg="mod">
          <ac:chgData name="Цветкова Мария" userId="5ec0645594faf662" providerId="Windows Live" clId="Web-{41B14483-5343-488C-B466-0C69C7951511}" dt="2022-05-05T07:17:56.936" v="83"/>
          <ac:picMkLst>
            <pc:docMk/>
            <pc:sldMk cId="416113988" sldId="270"/>
            <ac:picMk id="5" creationId="{191481BC-7023-B31C-7ECC-693F49487106}"/>
          </ac:picMkLst>
        </pc:picChg>
        <pc:picChg chg="mod">
          <ac:chgData name="Цветкова Мария" userId="5ec0645594faf662" providerId="Windows Live" clId="Web-{41B14483-5343-488C-B466-0C69C7951511}" dt="2022-05-05T07:17:51.779" v="82"/>
          <ac:picMkLst>
            <pc:docMk/>
            <pc:sldMk cId="416113988" sldId="270"/>
            <ac:picMk id="6" creationId="{64954DBD-658C-A2D4-705F-9E993A4E359F}"/>
          </ac:picMkLst>
        </pc:picChg>
        <pc:picChg chg="mod">
          <ac:chgData name="Цветкова Мария" userId="5ec0645594faf662" providerId="Windows Live" clId="Web-{41B14483-5343-488C-B466-0C69C7951511}" dt="2022-05-05T07:18:04.905" v="84"/>
          <ac:picMkLst>
            <pc:docMk/>
            <pc:sldMk cId="416113988" sldId="270"/>
            <ac:picMk id="7" creationId="{044DC04F-6385-05FC-FB3A-9774831EB250}"/>
          </ac:picMkLst>
        </pc:picChg>
      </pc:sldChg>
      <pc:sldChg chg="modSp">
        <pc:chgData name="Цветкова Мария" userId="5ec0645594faf662" providerId="Windows Live" clId="Web-{41B14483-5343-488C-B466-0C69C7951511}" dt="2022-05-05T07:18:44.499" v="91"/>
        <pc:sldMkLst>
          <pc:docMk/>
          <pc:sldMk cId="3580319162" sldId="271"/>
        </pc:sldMkLst>
        <pc:spChg chg="mod">
          <ac:chgData name="Цветкова Мария" userId="5ec0645594faf662" providerId="Windows Live" clId="Web-{41B14483-5343-488C-B466-0C69C7951511}" dt="2022-05-05T07:18:29.702" v="89" actId="20577"/>
          <ac:spMkLst>
            <pc:docMk/>
            <pc:sldMk cId="3580319162" sldId="271"/>
            <ac:spMk id="2" creationId="{635E8443-6FBE-404E-D485-4017785906CA}"/>
          </ac:spMkLst>
        </pc:spChg>
        <pc:picChg chg="mod">
          <ac:chgData name="Цветкова Мария" userId="5ec0645594faf662" providerId="Windows Live" clId="Web-{41B14483-5343-488C-B466-0C69C7951511}" dt="2022-05-05T07:18:39.390" v="90"/>
          <ac:picMkLst>
            <pc:docMk/>
            <pc:sldMk cId="3580319162" sldId="271"/>
            <ac:picMk id="5" creationId="{3FAAD903-40F4-4051-2BF6-B96EC1AD60C2}"/>
          </ac:picMkLst>
        </pc:picChg>
        <pc:picChg chg="mod">
          <ac:chgData name="Цветкова Мария" userId="5ec0645594faf662" providerId="Windows Live" clId="Web-{41B14483-5343-488C-B466-0C69C7951511}" dt="2022-05-05T07:18:44.499" v="91"/>
          <ac:picMkLst>
            <pc:docMk/>
            <pc:sldMk cId="3580319162" sldId="271"/>
            <ac:picMk id="6" creationId="{EFE07A9D-B44B-4756-7524-91DAF0740C1A}"/>
          </ac:picMkLst>
        </pc:picChg>
      </pc:sldChg>
      <pc:sldChg chg="modSp">
        <pc:chgData name="Цветкова Мария" userId="5ec0645594faf662" providerId="Windows Live" clId="Web-{41B14483-5343-488C-B466-0C69C7951511}" dt="2022-05-05T07:19:21.391" v="94"/>
        <pc:sldMkLst>
          <pc:docMk/>
          <pc:sldMk cId="493123098" sldId="272"/>
        </pc:sldMkLst>
        <pc:spChg chg="mod">
          <ac:chgData name="Цветкова Мария" userId="5ec0645594faf662" providerId="Windows Live" clId="Web-{41B14483-5343-488C-B466-0C69C7951511}" dt="2022-05-05T07:18:57.750" v="92" actId="20577"/>
          <ac:spMkLst>
            <pc:docMk/>
            <pc:sldMk cId="493123098" sldId="272"/>
            <ac:spMk id="2" creationId="{749AD0C5-CE2C-AB9D-23FB-F6855C76BD40}"/>
          </ac:spMkLst>
        </pc:spChg>
        <pc:picChg chg="mod">
          <ac:chgData name="Цветкова Мария" userId="5ec0645594faf662" providerId="Windows Live" clId="Web-{41B14483-5343-488C-B466-0C69C7951511}" dt="2022-05-05T07:19:16.188" v="93"/>
          <ac:picMkLst>
            <pc:docMk/>
            <pc:sldMk cId="493123098" sldId="272"/>
            <ac:picMk id="5" creationId="{0F5BC1E2-DE4D-A263-0A16-3F586014C8FC}"/>
          </ac:picMkLst>
        </pc:picChg>
        <pc:picChg chg="mod">
          <ac:chgData name="Цветкова Мария" userId="5ec0645594faf662" providerId="Windows Live" clId="Web-{41B14483-5343-488C-B466-0C69C7951511}" dt="2022-05-05T07:19:21.391" v="94"/>
          <ac:picMkLst>
            <pc:docMk/>
            <pc:sldMk cId="493123098" sldId="272"/>
            <ac:picMk id="6" creationId="{394AE630-705A-08D7-58F3-5282314F19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9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4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1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8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9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0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4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9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дерево,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5ED0AC6C-C768-7BA3-0A72-A8B1559D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3966" y="4702629"/>
            <a:ext cx="4963885" cy="1436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FFFFFF"/>
                </a:solidFill>
                <a:cs typeface="Calibri Light"/>
              </a:rPr>
              <a:t>Младшая группа № 4 "Малышок</a:t>
            </a:r>
            <a:r>
              <a:rPr lang="ru-RU" sz="5000">
                <a:solidFill>
                  <a:srgbClr val="FFFFFF"/>
                </a:solidFill>
                <a:cs typeface="Calibri Light"/>
              </a:rPr>
              <a:t>".</a:t>
            </a:r>
            <a:endParaRPr lang="ru-RU" sz="500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772399" y="5982788"/>
            <a:ext cx="3579224" cy="57476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ru-RU">
                <a:solidFill>
                  <a:srgbClr val="FFFFFF"/>
                </a:solidFill>
                <a:cs typeface="Calibri"/>
              </a:rPr>
              <a:t>Воспитатель: Цветкова Мария Сергеевна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C75BA-B262-4001-2F9F-232A289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err="1">
                <a:solidFill>
                  <a:srgbClr val="7030A0"/>
                </a:solidFill>
              </a:rPr>
              <a:t>Лепка</a:t>
            </a:r>
            <a:r>
              <a:rPr lang="ru-RU" sz="4000" b="1" i="1">
                <a:solidFill>
                  <a:srgbClr val="7030A0"/>
                </a:solidFill>
              </a:rPr>
              <a:t> </a:t>
            </a:r>
            <a:r>
              <a:rPr lang="en-US" sz="4000" b="1" i="1">
                <a:solidFill>
                  <a:srgbClr val="7030A0"/>
                </a:solidFill>
              </a:rPr>
              <a:t>: </a:t>
            </a:r>
            <a:r>
              <a:rPr lang="ru-RU" sz="4000" b="1" i="1">
                <a:solidFill>
                  <a:srgbClr val="7030A0"/>
                </a:solidFill>
              </a:rPr>
              <a:t>«</a:t>
            </a:r>
            <a:r>
              <a:rPr lang="en-US" sz="4000" b="1" i="1" err="1">
                <a:solidFill>
                  <a:srgbClr val="7030A0"/>
                </a:solidFill>
              </a:rPr>
              <a:t>Колобок</a:t>
            </a:r>
            <a:r>
              <a:rPr lang="ru-RU" sz="4000" b="1" i="1">
                <a:solidFill>
                  <a:srgbClr val="7030A0"/>
                </a:solidFill>
              </a:rPr>
              <a:t>»</a:t>
            </a:r>
            <a:endParaRPr lang="en-US" sz="4000">
              <a:solidFill>
                <a:srgbClr val="7030A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9A1B1CF-43B7-51A0-635D-F7C59FD211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67385" y="2585176"/>
            <a:ext cx="4567427" cy="326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внутренний, стол, сидящий&#10;&#10;Автоматически созданное описание">
            <a:extLst>
              <a:ext uri="{FF2B5EF4-FFF2-40B4-BE49-F238E27FC236}">
                <a16:creationId xmlns:a16="http://schemas.microsoft.com/office/drawing/2014/main" id="{5B17E320-6B17-BEA5-6E5A-20A2CDCA7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12495" r="-3" b="42787"/>
          <a:stretch/>
        </p:blipFill>
        <p:spPr>
          <a:xfrm>
            <a:off x="8855486" y="821175"/>
            <a:ext cx="2510350" cy="249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человек, ребенок, мальчи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736967E-F889-53B1-FAAF-077B5A819A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35" b="-2"/>
          <a:stretch/>
        </p:blipFill>
        <p:spPr>
          <a:xfrm>
            <a:off x="6093448" y="3453833"/>
            <a:ext cx="5264080" cy="247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810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6B23-3A6D-8A91-402E-148B193C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i="1" err="1">
                <a:solidFill>
                  <a:srgbClr val="7030A0"/>
                </a:solidFill>
              </a:rPr>
              <a:t>Рисование</a:t>
            </a:r>
            <a:r>
              <a:rPr lang="en-US" sz="3100" b="1" i="1">
                <a:solidFill>
                  <a:srgbClr val="7030A0"/>
                </a:solidFill>
              </a:rPr>
              <a:t> и </a:t>
            </a:r>
            <a:r>
              <a:rPr lang="en-US" sz="3100" b="1" i="1" err="1">
                <a:solidFill>
                  <a:srgbClr val="7030A0"/>
                </a:solidFill>
              </a:rPr>
              <a:t>аппликация</a:t>
            </a:r>
            <a:r>
              <a:rPr lang="en-US" sz="3100" b="1" i="1">
                <a:solidFill>
                  <a:srgbClr val="7030A0"/>
                </a:solidFill>
              </a:rPr>
              <a:t> (</a:t>
            </a:r>
            <a:r>
              <a:rPr lang="en-US" sz="3100" b="1" i="1" err="1">
                <a:solidFill>
                  <a:srgbClr val="7030A0"/>
                </a:solidFill>
              </a:rPr>
              <a:t>техника</a:t>
            </a:r>
            <a:r>
              <a:rPr lang="en-US" sz="3100" b="1" i="1">
                <a:solidFill>
                  <a:srgbClr val="7030A0"/>
                </a:solidFill>
              </a:rPr>
              <a:t> </a:t>
            </a:r>
            <a:r>
              <a:rPr lang="en-US" sz="3100" b="1" i="1" err="1">
                <a:solidFill>
                  <a:srgbClr val="7030A0"/>
                </a:solidFill>
              </a:rPr>
              <a:t>мозайка</a:t>
            </a:r>
            <a:r>
              <a:rPr lang="en-US" sz="3100" b="1" i="1">
                <a:solidFill>
                  <a:srgbClr val="7030A0"/>
                </a:solidFill>
              </a:rPr>
              <a:t>) </a:t>
            </a:r>
            <a:r>
              <a:rPr lang="ru-RU" sz="3100" b="1" i="1">
                <a:solidFill>
                  <a:srgbClr val="7030A0"/>
                </a:solidFill>
              </a:rPr>
              <a:t>«</a:t>
            </a:r>
            <a:r>
              <a:rPr lang="en-US" sz="3100" b="1" i="1" err="1">
                <a:solidFill>
                  <a:srgbClr val="7030A0"/>
                </a:solidFill>
              </a:rPr>
              <a:t>Рукавичка</a:t>
            </a:r>
            <a:r>
              <a:rPr lang="ru-RU" sz="3100" b="1" i="1">
                <a:solidFill>
                  <a:srgbClr val="7030A0"/>
                </a:solidFill>
              </a:rPr>
              <a:t>»</a:t>
            </a:r>
            <a:endParaRPr lang="en-US" sz="3100">
              <a:solidFill>
                <a:srgbClr val="7030A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7" descr="Изображение выглядит как текст, внутренний, ст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FADBADA8-EB40-70B0-1337-FC05A6DD5F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67385" y="2780885"/>
            <a:ext cx="6380065" cy="287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пол, мальчи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CDBE0A00-B947-5D60-D482-34B1E1325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17474" r="20700" b="2"/>
          <a:stretch/>
        </p:blipFill>
        <p:spPr>
          <a:xfrm>
            <a:off x="8137325" y="1158024"/>
            <a:ext cx="2839277" cy="206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человек, ребенок, маленьк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D1FA72E-36FE-859C-2605-25B223E659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70" r="25123" b="2"/>
          <a:stretch/>
        </p:blipFill>
        <p:spPr>
          <a:xfrm>
            <a:off x="8135453" y="3631646"/>
            <a:ext cx="2843021" cy="206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74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47251-0118-B027-39E5-F2BAFAD4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7030A0"/>
                </a:solidFill>
              </a:rPr>
              <a:t>Анкета для родителей по теме: «Ребенок и книга»</a:t>
            </a:r>
            <a:endParaRPr lang="ru-RU"/>
          </a:p>
        </p:txBody>
      </p:sp>
      <p:pic>
        <p:nvPicPr>
          <p:cNvPr id="5" name="Рисунок 5" descr="Изображение выглядит как человек, внутренний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id="{3981E408-3EF2-E979-AF18-80C6B0B1DB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2821" y="2560320"/>
            <a:ext cx="1489558" cy="331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5088E56-CBB2-7A78-2B53-D7B7945247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95717" y="2560320"/>
            <a:ext cx="1489558" cy="331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018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708EBE-8F1C-4F88-9893-363C6C69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008F04-25AC-4851-913F-8E3AE20B1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EFFDCD6-F7ED-482D-907C-CD48B9B1D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765067-14FA-421E-B823-BC9850AB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5C27D4-E19A-481A-BB00-A276CC012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3A9933D-84D7-4A15-B34D-2D7B08120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582C-D16D-2D74-D985-97F72D6F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i="1" err="1">
                <a:solidFill>
                  <a:srgbClr val="7030A0"/>
                </a:solidFill>
              </a:rPr>
              <a:t>Родительская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en-US" sz="3700" b="1" i="1" err="1">
                <a:solidFill>
                  <a:srgbClr val="7030A0"/>
                </a:solidFill>
              </a:rPr>
              <a:t>акция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ru-RU" sz="3700" b="1" i="1">
                <a:solidFill>
                  <a:srgbClr val="7030A0"/>
                </a:solidFill>
              </a:rPr>
              <a:t>«</a:t>
            </a:r>
            <a:r>
              <a:rPr lang="en-US" sz="3700" b="1" i="1" err="1">
                <a:solidFill>
                  <a:srgbClr val="7030A0"/>
                </a:solidFill>
              </a:rPr>
              <a:t>Подари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en-US" sz="3700" b="1" i="1" err="1">
                <a:solidFill>
                  <a:srgbClr val="7030A0"/>
                </a:solidFill>
              </a:rPr>
              <a:t>саду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en-US" sz="3700" b="1" i="1" err="1">
                <a:solidFill>
                  <a:srgbClr val="7030A0"/>
                </a:solidFill>
              </a:rPr>
              <a:t>книгу</a:t>
            </a:r>
            <a:r>
              <a:rPr lang="ru-RU" sz="3700" b="1" i="1">
                <a:solidFill>
                  <a:srgbClr val="7030A0"/>
                </a:solidFill>
              </a:rPr>
              <a:t>»</a:t>
            </a:r>
            <a:endParaRPr lang="en-US" sz="3700">
              <a:solidFill>
                <a:srgbClr val="7030A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3C3E8-6B5D-49DA-997A-3582B89C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человек, сидит, внутренн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14232FCB-8E9C-EE63-1690-B9DE3825F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602" y="3153522"/>
            <a:ext cx="1088505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стена, челове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0AC7F2A0-22EA-D93A-1D88-E580E0B3C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408406" y="3153522"/>
            <a:ext cx="1088505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CB865A7-D3C4-A6D3-6882-035E54733A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7811831" y="1158023"/>
            <a:ext cx="2113351" cy="4696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33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1AAB0-5372-BE57-A53A-5B634D3F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err="1">
                <a:solidFill>
                  <a:srgbClr val="7030A0"/>
                </a:solidFill>
              </a:rPr>
              <a:t>Игры</a:t>
            </a:r>
            <a:r>
              <a:rPr lang="en-US" sz="2000">
                <a:solidFill>
                  <a:srgbClr val="7030A0"/>
                </a:solidFill>
              </a:rPr>
              <a:t> </a:t>
            </a:r>
            <a:r>
              <a:rPr lang="en-US" sz="2000" err="1">
                <a:solidFill>
                  <a:srgbClr val="7030A0"/>
                </a:solidFill>
              </a:rPr>
              <a:t>на</a:t>
            </a:r>
            <a:r>
              <a:rPr lang="en-US" sz="2000">
                <a:solidFill>
                  <a:srgbClr val="7030A0"/>
                </a:solidFill>
              </a:rPr>
              <a:t> </a:t>
            </a:r>
            <a:r>
              <a:rPr lang="en-US" sz="2000" err="1">
                <a:solidFill>
                  <a:srgbClr val="7030A0"/>
                </a:solidFill>
              </a:rPr>
              <a:t>липучках</a:t>
            </a:r>
            <a:r>
              <a:rPr lang="en-US" sz="2000">
                <a:solidFill>
                  <a:srgbClr val="7030A0"/>
                </a:solidFill>
              </a:rPr>
              <a:t>: «</a:t>
            </a:r>
            <a:r>
              <a:rPr lang="en-US" sz="2000" err="1">
                <a:solidFill>
                  <a:srgbClr val="7030A0"/>
                </a:solidFill>
              </a:rPr>
              <a:t>Теремок</a:t>
            </a:r>
            <a:r>
              <a:rPr lang="ru-RU" sz="2000">
                <a:solidFill>
                  <a:srgbClr val="7030A0"/>
                </a:solidFill>
              </a:rPr>
              <a:t>»,</a:t>
            </a:r>
            <a:endParaRPr lang="en-US" sz="200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7030A0"/>
                </a:solidFill>
              </a:rPr>
              <a:t>«</a:t>
            </a:r>
            <a:r>
              <a:rPr lang="en-US" sz="2000" err="1">
                <a:solidFill>
                  <a:srgbClr val="7030A0"/>
                </a:solidFill>
              </a:rPr>
              <a:t>Репка</a:t>
            </a:r>
            <a:r>
              <a:rPr lang="ru-RU" sz="2000">
                <a:solidFill>
                  <a:srgbClr val="7030A0"/>
                </a:solidFill>
              </a:rPr>
              <a:t>»;</a:t>
            </a:r>
            <a:endParaRPr lang="en-US" sz="200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err="1">
                <a:solidFill>
                  <a:srgbClr val="7030A0"/>
                </a:solidFill>
              </a:rPr>
              <a:t>Подвижные</a:t>
            </a:r>
            <a:r>
              <a:rPr lang="en-US" sz="2000">
                <a:solidFill>
                  <a:srgbClr val="7030A0"/>
                </a:solidFill>
              </a:rPr>
              <a:t> </a:t>
            </a:r>
            <a:r>
              <a:rPr lang="en-US" sz="2000" err="1">
                <a:solidFill>
                  <a:srgbClr val="7030A0"/>
                </a:solidFill>
              </a:rPr>
              <a:t>игры</a:t>
            </a:r>
            <a:r>
              <a:rPr lang="en-US" sz="2000">
                <a:solidFill>
                  <a:srgbClr val="7030A0"/>
                </a:solidFill>
              </a:rPr>
              <a:t>: «У </a:t>
            </a:r>
            <a:r>
              <a:rPr lang="en-US" sz="2000" err="1">
                <a:solidFill>
                  <a:srgbClr val="7030A0"/>
                </a:solidFill>
              </a:rPr>
              <a:t>медведя</a:t>
            </a:r>
            <a:r>
              <a:rPr lang="en-US" sz="2000">
                <a:solidFill>
                  <a:srgbClr val="7030A0"/>
                </a:solidFill>
              </a:rPr>
              <a:t> </a:t>
            </a:r>
            <a:r>
              <a:rPr lang="en-US" sz="2000" err="1">
                <a:solidFill>
                  <a:srgbClr val="7030A0"/>
                </a:solidFill>
              </a:rPr>
              <a:t>во</a:t>
            </a:r>
            <a:r>
              <a:rPr lang="en-US" sz="2000">
                <a:solidFill>
                  <a:srgbClr val="7030A0"/>
                </a:solidFill>
              </a:rPr>
              <a:t> </a:t>
            </a:r>
            <a:r>
              <a:rPr lang="en-US" sz="2000" err="1">
                <a:solidFill>
                  <a:srgbClr val="7030A0"/>
                </a:solidFill>
              </a:rPr>
              <a:t>бору</a:t>
            </a:r>
            <a:r>
              <a:rPr lang="ru-RU" sz="2000">
                <a:solidFill>
                  <a:srgbClr val="7030A0"/>
                </a:solidFill>
              </a:rPr>
              <a:t>»,</a:t>
            </a:r>
            <a:endParaRPr lang="en-US" sz="200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7030A0"/>
                </a:solidFill>
              </a:rPr>
              <a:t>« </a:t>
            </a:r>
            <a:r>
              <a:rPr lang="en-US" sz="2000" err="1">
                <a:solidFill>
                  <a:srgbClr val="7030A0"/>
                </a:solidFill>
              </a:rPr>
              <a:t>Лиса</a:t>
            </a:r>
            <a:r>
              <a:rPr lang="en-US" sz="2000">
                <a:solidFill>
                  <a:srgbClr val="7030A0"/>
                </a:solidFill>
              </a:rPr>
              <a:t> в </a:t>
            </a:r>
            <a:r>
              <a:rPr lang="en-US" sz="2000" err="1">
                <a:solidFill>
                  <a:srgbClr val="7030A0"/>
                </a:solidFill>
              </a:rPr>
              <a:t>курятнике</a:t>
            </a:r>
            <a:r>
              <a:rPr lang="ru-RU" sz="2000">
                <a:solidFill>
                  <a:srgbClr val="7030A0"/>
                </a:solidFill>
              </a:rPr>
              <a:t>».</a:t>
            </a:r>
            <a:endParaRPr lang="en-US" sz="200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US" sz="2200" b="1" i="1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8" descr="Изображение выглядит как земля, человек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07C09806-8A64-70D7-D868-C17F16CB1F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67385" y="3188729"/>
            <a:ext cx="4567427" cy="2055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внутренний, п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53B49CD5-246B-4D87-B64B-03CCE776D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29385" r="24002" b="4"/>
          <a:stretch/>
        </p:blipFill>
        <p:spPr>
          <a:xfrm>
            <a:off x="6093447" y="821175"/>
            <a:ext cx="2584054" cy="249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внутренний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id="{F8416F60-AA37-709A-4D2B-6F4F5ED8A0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99" r="35417" b="4"/>
          <a:stretch/>
        </p:blipFill>
        <p:spPr>
          <a:xfrm>
            <a:off x="8855486" y="821175"/>
            <a:ext cx="2510350" cy="249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7" descr="Изображение выглядит как земля, человек, игров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FFEA16E9-0DCC-7984-DB1E-F2A5AC43BC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435" b="-2"/>
          <a:stretch/>
        </p:blipFill>
        <p:spPr>
          <a:xfrm>
            <a:off x="6093448" y="3453833"/>
            <a:ext cx="5264080" cy="247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40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0B6C9-6E4A-8F97-627A-78461377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i="1" err="1">
                <a:solidFill>
                  <a:srgbClr val="7030A0"/>
                </a:solidFill>
              </a:rPr>
              <a:t>Трудовая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en-US" sz="3700" b="1" i="1" err="1">
                <a:solidFill>
                  <a:srgbClr val="7030A0"/>
                </a:solidFill>
              </a:rPr>
              <a:t>деятельность</a:t>
            </a:r>
            <a:r>
              <a:rPr lang="ru-RU" sz="3700" b="1" i="1">
                <a:solidFill>
                  <a:srgbClr val="7030A0"/>
                </a:solidFill>
              </a:rPr>
              <a:t> : </a:t>
            </a:r>
            <a:r>
              <a:rPr lang="en-US" sz="3700" b="1" i="1" err="1">
                <a:solidFill>
                  <a:srgbClr val="7030A0"/>
                </a:solidFill>
              </a:rPr>
              <a:t>ремонт</a:t>
            </a:r>
            <a:r>
              <a:rPr lang="en-US" sz="3700" b="1" i="1">
                <a:solidFill>
                  <a:srgbClr val="7030A0"/>
                </a:solidFill>
              </a:rPr>
              <a:t> </a:t>
            </a:r>
            <a:r>
              <a:rPr lang="en-US" sz="3700" b="1" i="1" err="1">
                <a:solidFill>
                  <a:srgbClr val="7030A0"/>
                </a:solidFill>
              </a:rPr>
              <a:t>книг</a:t>
            </a:r>
            <a:r>
              <a:rPr lang="en-US" sz="3700" b="1" i="1">
                <a:solidFill>
                  <a:srgbClr val="7030A0"/>
                </a:solidFill>
              </a:rPr>
              <a:t> в </a:t>
            </a:r>
            <a:r>
              <a:rPr lang="en-US" sz="3700" b="1" i="1" err="1">
                <a:solidFill>
                  <a:srgbClr val="7030A0"/>
                </a:solidFill>
              </a:rPr>
              <a:t>библиотеке</a:t>
            </a:r>
            <a:r>
              <a:rPr lang="en-US" sz="3700" b="1" i="1">
                <a:solidFill>
                  <a:srgbClr val="7030A0"/>
                </a:solidFill>
              </a:rPr>
              <a:t>.</a:t>
            </a:r>
            <a:endParaRPr lang="en-US" sz="3700">
              <a:solidFill>
                <a:srgbClr val="7030A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 descr="Изображение выглядит как человек, ребенок, мальчи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64954DBD-658C-A2D4-705F-9E993A4E35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28765" r="-1" b="22134"/>
          <a:stretch/>
        </p:blipFill>
        <p:spPr>
          <a:xfrm>
            <a:off x="1295401" y="3153522"/>
            <a:ext cx="2216907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человек, ребенок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191481BC-7023-B31C-7ECC-693F494871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262" r="-3" b="15911"/>
          <a:stretch/>
        </p:blipFill>
        <p:spPr>
          <a:xfrm>
            <a:off x="3837973" y="3153522"/>
            <a:ext cx="2229372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4DC04F-6385-05FC-FB3A-9774831EB2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604033" y="1807835"/>
            <a:ext cx="4528947" cy="339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1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8443-6FBE-404E-D485-40177859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>
                <a:solidFill>
                  <a:srgbClr val="7030A0"/>
                </a:solidFill>
              </a:rPr>
              <a:t>Выставка Книжек-Малышек, созданные детьми совместно с родителями! Раскрашивание картинок по мотивам сказок</a:t>
            </a:r>
            <a:endParaRPr lang="ru-RU">
              <a:solidFill>
                <a:srgbClr val="7030A0"/>
              </a:solidFill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AAD903-40F4-4051-2BF6-B96EC1AD60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848" y="2560320"/>
            <a:ext cx="4413504" cy="331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ребенок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FE07A9D-B44B-4756-7524-91DAF0740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344" y="2642125"/>
            <a:ext cx="4718304" cy="314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031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AD0C5-CE2C-AB9D-23FB-F6855C76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>
                <a:solidFill>
                  <a:srgbClr val="7030A0"/>
                </a:solidFill>
              </a:rPr>
              <a:t>Итог: дети стали больше интересоваться книгами, сказками.</a:t>
            </a:r>
            <a:br>
              <a:rPr lang="ru-RU" sz="3200" b="1" i="1">
                <a:solidFill>
                  <a:srgbClr val="7030A0"/>
                </a:solidFill>
              </a:rPr>
            </a:br>
            <a:r>
              <a:rPr lang="ru-RU" sz="3200" b="1" i="1">
                <a:solidFill>
                  <a:srgbClr val="7030A0"/>
                </a:solidFill>
              </a:rPr>
              <a:t>Стали с большим интересом слушать чтение воспитателем книг.</a:t>
            </a:r>
            <a:endParaRPr lang="ru-RU" sz="3200">
              <a:solidFill>
                <a:srgbClr val="7030A0"/>
              </a:solidFill>
            </a:endParaRPr>
          </a:p>
        </p:txBody>
      </p:sp>
      <p:pic>
        <p:nvPicPr>
          <p:cNvPr id="5" name="Рисунок 5" descr="Изображение выглядит как человек, внутренний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0F5BC1E2-DE4D-A263-0A16-3F586014C8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448" y="3153766"/>
            <a:ext cx="4718304" cy="2123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94AE630-705A-08D7-58F3-5282314F1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344" y="3153766"/>
            <a:ext cx="4718304" cy="2123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31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A84C-E150-2500-A327-583D27AE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Цель проекта:</a:t>
            </a:r>
            <a:endParaRPr lang="ru-RU" i="1">
              <a:solidFill>
                <a:srgbClr val="FFFFFF"/>
              </a:solidFill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01B4D-A16A-B733-E276-A64A9439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Приобщение детей младшего дошкольного возраста к миру художественной литературы.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1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6E804-C971-7780-1CBC-EBA3822A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Задачи: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F22DC-8C36-B3EF-66E5-AA79B89B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200" b="1"/>
              <a:t>1 Создание условий для приобщения детей младшего возраста к миру художественной литературы.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/>
              <a:t>2 Формировать интерес к чтению и художественной литературе.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/>
              <a:t>3 Развивать литературную речь.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/>
              <a:t>4 Совершенствовать художественно-речевые исполнительские навыки детей при чтении стихотворений.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/>
              <a:t>5 Знакомить с основными жанровыми особенностями сказок, рассказов, стихотворений.</a:t>
            </a:r>
          </a:p>
          <a:p>
            <a:pPr marL="0" indent="0">
              <a:lnSpc>
                <a:spcPct val="90000"/>
              </a:lnSpc>
              <a:buNone/>
            </a:pPr>
            <a:endParaRPr lang="ru-RU" sz="2200" b="1"/>
          </a:p>
        </p:txBody>
      </p:sp>
    </p:spTree>
    <p:extLst>
      <p:ext uri="{BB962C8B-B14F-4D97-AF65-F5344CB8AC3E}">
        <p14:creationId xmlns:p14="http://schemas.microsoft.com/office/powerpoint/2010/main" val="359556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42B87-5215-A4C9-BDEC-A8D043A1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400" b="1" i="1">
                <a:solidFill>
                  <a:srgbClr val="FFFFFF"/>
                </a:solidFill>
              </a:rPr>
              <a:t>Ожидаемые результаты:</a:t>
            </a:r>
            <a:endParaRPr lang="ru-RU" sz="34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4D0EC-6797-BB59-DC1A-AA09F429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/>
              <a:t>В группе будут созданы условия для приобщения детей младшего возраста к миру художественной литературы.</a:t>
            </a:r>
          </a:p>
          <a:p>
            <a:pPr>
              <a:lnSpc>
                <a:spcPct val="90000"/>
              </a:lnSpc>
              <a:buSzPct val="114999"/>
            </a:pPr>
            <a:r>
              <a:rPr lang="ru-RU" sz="2200" b="1"/>
              <a:t>У детей будет сформирован интерес к чтению художественной литературы.</a:t>
            </a:r>
          </a:p>
          <a:p>
            <a:pPr>
              <a:lnSpc>
                <a:spcPct val="90000"/>
              </a:lnSpc>
              <a:buSzPct val="114999"/>
            </a:pPr>
            <a:r>
              <a:rPr lang="ru-RU" sz="2200" b="1"/>
              <a:t>У детей будут развиты художественно-речевые навыки при чтении стихотворений.</a:t>
            </a:r>
          </a:p>
          <a:p>
            <a:pPr>
              <a:lnSpc>
                <a:spcPct val="90000"/>
              </a:lnSpc>
              <a:buSzPct val="114999"/>
            </a:pPr>
            <a:r>
              <a:rPr lang="ru-RU" sz="2200" b="1"/>
              <a:t>Дети познакомятся с основными жанровыми особенностями сказок, рассказов, стихотворений.</a:t>
            </a:r>
          </a:p>
          <a:p>
            <a:pPr>
              <a:lnSpc>
                <a:spcPct val="90000"/>
              </a:lnSpc>
              <a:buSzPct val="114999"/>
            </a:pPr>
            <a:r>
              <a:rPr lang="ru-RU" sz="2200" b="1"/>
              <a:t>Расширятся формы взаимодействия детского сада и семьи по вопросу приобщения детей дошкольного возраста к миру художественной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8219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9DD6C-7576-EEAF-6A82-4AC27875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7030A0"/>
                </a:solidFill>
              </a:rPr>
              <a:t>Чтение известных детских сказок: «Маша и медведь», «Волк и семеро козлят», «Репка», «Колобок», «Рукавичка», «Заюшкина избушка», «Теремок», «Курочка Ряба».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человек, внутренний, п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C7CA5C9E-2773-B746-86E8-C5EDA4122A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74" r="29483" b="-3"/>
          <a:stretch/>
        </p:blipFill>
        <p:spPr>
          <a:xfrm>
            <a:off x="1295401" y="3153522"/>
            <a:ext cx="2216907" cy="2418902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B797EC9C-FF2B-FDA7-DF53-D64385F38C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23" r="34902" b="-3"/>
          <a:stretch/>
        </p:blipFill>
        <p:spPr>
          <a:xfrm>
            <a:off x="3837973" y="3153522"/>
            <a:ext cx="2229372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пол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BD69CAB-4AC7-894A-2C7B-AB995FB5B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604033" y="2487177"/>
            <a:ext cx="4528947" cy="203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864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2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398F-27D2-CA08-AA69-845D8046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i="1" err="1">
                <a:solidFill>
                  <a:srgbClr val="7030A0"/>
                </a:solidFill>
              </a:rPr>
              <a:t>Театрализация</a:t>
            </a:r>
            <a:r>
              <a:rPr lang="en-US" sz="3100" b="1" i="1">
                <a:solidFill>
                  <a:srgbClr val="7030A0"/>
                </a:solidFill>
              </a:rPr>
              <a:t> </a:t>
            </a:r>
            <a:r>
              <a:rPr lang="en-US" sz="3100" b="1" i="1" err="1">
                <a:solidFill>
                  <a:srgbClr val="7030A0"/>
                </a:solidFill>
              </a:rPr>
              <a:t>по</a:t>
            </a:r>
            <a:r>
              <a:rPr lang="en-US" sz="3100" b="1" i="1">
                <a:solidFill>
                  <a:srgbClr val="7030A0"/>
                </a:solidFill>
              </a:rPr>
              <a:t> </a:t>
            </a:r>
            <a:r>
              <a:rPr lang="en-US" sz="3100" b="1" i="1" err="1">
                <a:solidFill>
                  <a:srgbClr val="7030A0"/>
                </a:solidFill>
              </a:rPr>
              <a:t>сказке</a:t>
            </a:r>
            <a:r>
              <a:rPr lang="en-US" sz="3100" b="1" i="1">
                <a:solidFill>
                  <a:srgbClr val="7030A0"/>
                </a:solidFill>
              </a:rPr>
              <a:t> </a:t>
            </a:r>
            <a:r>
              <a:rPr lang="ru-RU" sz="3100" b="1" i="1">
                <a:solidFill>
                  <a:srgbClr val="7030A0"/>
                </a:solidFill>
              </a:rPr>
              <a:t>«</a:t>
            </a:r>
            <a:r>
              <a:rPr lang="en-US" sz="3100" b="1" i="1">
                <a:solidFill>
                  <a:srgbClr val="7030A0"/>
                </a:solidFill>
              </a:rPr>
              <a:t>Репка</a:t>
            </a:r>
            <a:r>
              <a:rPr lang="ru-RU" sz="3100" b="1" i="1">
                <a:solidFill>
                  <a:srgbClr val="7030A0"/>
                </a:solidFill>
              </a:rPr>
              <a:t>»</a:t>
            </a:r>
            <a:endParaRPr lang="en-US" sz="3100" b="1" i="1">
              <a:solidFill>
                <a:srgbClr val="7030A0"/>
              </a:solidFill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8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F048241-9574-B799-197F-8D912FB90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26274" r="12167" b="2"/>
          <a:stretch/>
        </p:blipFill>
        <p:spPr>
          <a:xfrm>
            <a:off x="1412683" y="1410208"/>
            <a:ext cx="5278777" cy="3858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7" name="Straight Connector 2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34" descr="Изображение выглядит как текст, внутренний, п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4FE93123-C1D3-0435-F1E2-1A65222C5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535824" y="3460227"/>
            <a:ext cx="3360771" cy="151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154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B16A-FB89-7E3D-F1E3-8E63FB4F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b="1" i="1" kern="1200" cap="none" err="1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Театрализация</a:t>
            </a:r>
            <a:r>
              <a:rPr lang="en-US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i="1" kern="1200" cap="none" err="1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по</a:t>
            </a:r>
            <a:r>
              <a:rPr lang="en-US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i="1" kern="1200" cap="none" err="1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сказке</a:t>
            </a:r>
            <a:r>
              <a:rPr lang="en-US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«</a:t>
            </a:r>
            <a:r>
              <a:rPr lang="en-US" sz="3800" b="1" i="1" kern="1200" cap="none" err="1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Снегурушка</a:t>
            </a:r>
            <a:r>
              <a:rPr lang="en-US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3800" b="1" i="1" kern="1200" cap="none" err="1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лиса</a:t>
            </a:r>
            <a:r>
              <a:rPr lang="ru-RU" sz="3800" b="1" i="1" kern="1200" cap="none">
                <a:ln w="3175" cmpd="sng"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»</a:t>
            </a:r>
            <a:endParaRPr lang="en-US" sz="3800" b="1" i="1" kern="1200" cap="none">
              <a:ln w="3175" cmpd="sng"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A5FCBB4E-FCBA-F7B0-C850-B07BF1D3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00" err="1">
                <a:solidFill>
                  <a:schemeClr val="tx1"/>
                </a:solidFill>
              </a:rPr>
              <a:t>Дети</a:t>
            </a:r>
            <a:r>
              <a:rPr lang="en-US" sz="2100">
                <a:solidFill>
                  <a:schemeClr val="tx1"/>
                </a:solidFill>
              </a:rPr>
              <a:t> </a:t>
            </a:r>
            <a:r>
              <a:rPr lang="en-US" sz="2100" err="1">
                <a:solidFill>
                  <a:schemeClr val="tx1"/>
                </a:solidFill>
              </a:rPr>
              <a:t>сами</a:t>
            </a:r>
            <a:r>
              <a:rPr lang="en-US" sz="2100">
                <a:solidFill>
                  <a:schemeClr val="tx1"/>
                </a:solidFill>
              </a:rPr>
              <a:t> </a:t>
            </a:r>
            <a:r>
              <a:rPr lang="en-US" sz="2100" err="1">
                <a:solidFill>
                  <a:schemeClr val="tx1"/>
                </a:solidFill>
              </a:rPr>
              <a:t>всегда</a:t>
            </a:r>
            <a:r>
              <a:rPr lang="en-US" sz="2100">
                <a:solidFill>
                  <a:schemeClr val="tx1"/>
                </a:solidFill>
              </a:rPr>
              <a:t> с </a:t>
            </a:r>
            <a:r>
              <a:rPr lang="en-US" sz="2100" err="1">
                <a:solidFill>
                  <a:schemeClr val="tx1"/>
                </a:solidFill>
              </a:rPr>
              <a:t>удовольствием</a:t>
            </a:r>
            <a:r>
              <a:rPr lang="en-US" sz="2100">
                <a:solidFill>
                  <a:schemeClr val="tx1"/>
                </a:solidFill>
              </a:rPr>
              <a:t> </a:t>
            </a:r>
            <a:r>
              <a:rPr lang="en-US" sz="2100" err="1">
                <a:solidFill>
                  <a:schemeClr val="tx1"/>
                </a:solidFill>
              </a:rPr>
              <a:t>принимают</a:t>
            </a:r>
            <a:r>
              <a:rPr lang="en-US" sz="2100">
                <a:solidFill>
                  <a:schemeClr val="tx1"/>
                </a:solidFill>
              </a:rPr>
              <a:t> </a:t>
            </a:r>
            <a:r>
              <a:rPr lang="en-US" sz="2100" err="1">
                <a:solidFill>
                  <a:schemeClr val="tx1"/>
                </a:solidFill>
              </a:rPr>
              <a:t>участие</a:t>
            </a:r>
            <a:r>
              <a:rPr lang="en-US" sz="2100">
                <a:solidFill>
                  <a:schemeClr val="tx1"/>
                </a:solidFill>
              </a:rPr>
              <a:t> в </a:t>
            </a:r>
            <a:r>
              <a:rPr lang="en-US" sz="2100" err="1">
                <a:solidFill>
                  <a:schemeClr val="tx1"/>
                </a:solidFill>
              </a:rPr>
              <a:t>показе</a:t>
            </a:r>
            <a:r>
              <a:rPr lang="en-US" sz="2100">
                <a:solidFill>
                  <a:schemeClr val="tx1"/>
                </a:solidFill>
              </a:rPr>
              <a:t> </a:t>
            </a:r>
            <a:r>
              <a:rPr lang="en-US" sz="2100" err="1">
                <a:solidFill>
                  <a:schemeClr val="tx1"/>
                </a:solidFill>
              </a:rPr>
              <a:t>сказки</a:t>
            </a:r>
            <a:r>
              <a:rPr lang="en-US" sz="210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пол, внутренний, человек, семья&#10;&#10;Автоматически созданное описание">
            <a:extLst>
              <a:ext uri="{FF2B5EF4-FFF2-40B4-BE49-F238E27FC236}">
                <a16:creationId xmlns:a16="http://schemas.microsoft.com/office/drawing/2014/main" id="{B9F78987-BF93-7351-1E17-8125D5EE7A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117" b="27354"/>
          <a:stretch/>
        </p:blipFill>
        <p:spPr>
          <a:xfrm>
            <a:off x="1776503" y="1257341"/>
            <a:ext cx="2765517" cy="279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82C3D1C-70F0-7208-0508-135A9FB0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643" r="-2" b="33902"/>
          <a:stretch/>
        </p:blipFill>
        <p:spPr>
          <a:xfrm>
            <a:off x="4705162" y="1257342"/>
            <a:ext cx="2770067" cy="279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7" descr="Изображение выглядит как пол, ребенок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EB6CDAA-20DC-6FAB-1D1A-A6C20553B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9"/>
          <a:srcRect t="15580" r="-2" b="38964"/>
          <a:stretch/>
        </p:blipFill>
        <p:spPr>
          <a:xfrm>
            <a:off x="7638370" y="1257341"/>
            <a:ext cx="2770068" cy="279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905931A-AC91-44D9-B92B-884869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A1EEA72-A26B-4B81-AD25-363C15B9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9957B0-2320-4193-B75C-E67F13E79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227BD-4822-4CB5-803B-7EE5D03D5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310C4E-BB64-4302-AA1B-A6CF24C8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961521-1458-435A-A26E-3E9BD28D1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6F1A1B1-D72D-4219-AE30-3EDB2FD2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1FE7BE-30C9-47E1-AA23-7FC5DE0C9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8256DDC-2B46-4CBD-98CD-4843A1D36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299BC9-AA13-472C-B2CB-8B1A49F1D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CEA125A-C8E0-43E9-A034-878F58FA9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C268254-A470-41D9-884E-9DE377E94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26CEF-48E4-9D22-C348-9C525CF7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i="1" err="1">
                <a:solidFill>
                  <a:srgbClr val="7030A0"/>
                </a:solidFill>
              </a:rPr>
              <a:t>Конструирование</a:t>
            </a:r>
            <a:r>
              <a:rPr lang="en-US" sz="4100" b="1" i="1">
                <a:solidFill>
                  <a:srgbClr val="7030A0"/>
                </a:solidFill>
              </a:rPr>
              <a:t> </a:t>
            </a:r>
            <a:r>
              <a:rPr lang="ru-RU" sz="4100" b="1" i="1">
                <a:solidFill>
                  <a:srgbClr val="7030A0"/>
                </a:solidFill>
              </a:rPr>
              <a:t>«</a:t>
            </a:r>
            <a:r>
              <a:rPr lang="en-US" sz="4100" b="1" i="1" err="1">
                <a:solidFill>
                  <a:srgbClr val="7030A0"/>
                </a:solidFill>
              </a:rPr>
              <a:t>Теремок</a:t>
            </a:r>
            <a:r>
              <a:rPr lang="ru-RU" sz="4100" b="1" i="1">
                <a:solidFill>
                  <a:srgbClr val="7030A0"/>
                </a:solidFill>
              </a:rPr>
              <a:t>»</a:t>
            </a:r>
            <a:endParaRPr lang="en-US" sz="4100">
              <a:solidFill>
                <a:srgbClr val="7030A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510FDE-DE95-4B70-9D1C-7214BFCC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11854A2-FD24-0311-C9CD-DD015A478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318737" y="2556932"/>
            <a:ext cx="2370669" cy="3318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человек, ребенок, маленьк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5B85B40A-CF62-1E3C-72FE-CD6546231C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54" r="-1" b="29645"/>
          <a:stretch/>
        </p:blipFill>
        <p:spPr>
          <a:xfrm>
            <a:off x="6462978" y="1253744"/>
            <a:ext cx="1953242" cy="2131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F01B2D54-5C06-FB47-D322-1B8DC3E972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443" r="-3" b="27730"/>
          <a:stretch/>
        </p:blipFill>
        <p:spPr>
          <a:xfrm>
            <a:off x="6468152" y="3522131"/>
            <a:ext cx="1943020" cy="2108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7" descr="Изображение выглядит как человек, ребенок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23EC640-B19C-86D5-419D-683DA7A0EF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8867541" y="1253744"/>
            <a:ext cx="1969464" cy="437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066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30FFE-777A-1C53-BCC2-9DBD1176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1" err="1">
                <a:solidFill>
                  <a:srgbClr val="7030A0"/>
                </a:solidFill>
              </a:rPr>
              <a:t>Познавательное</a:t>
            </a:r>
            <a:r>
              <a:rPr lang="en-US" sz="3400" b="1" i="1">
                <a:solidFill>
                  <a:srgbClr val="7030A0"/>
                </a:solidFill>
              </a:rPr>
              <a:t> </a:t>
            </a:r>
            <a:r>
              <a:rPr lang="en-US" sz="3400" b="1" i="1" err="1">
                <a:solidFill>
                  <a:srgbClr val="7030A0"/>
                </a:solidFill>
              </a:rPr>
              <a:t>занятие</a:t>
            </a:r>
            <a:r>
              <a:rPr lang="en-US" sz="3400" b="1" i="1">
                <a:solidFill>
                  <a:srgbClr val="7030A0"/>
                </a:solidFill>
              </a:rPr>
              <a:t>: </a:t>
            </a:r>
            <a:r>
              <a:rPr lang="ru-RU" sz="3400" b="1" i="1">
                <a:solidFill>
                  <a:srgbClr val="7030A0"/>
                </a:solidFill>
              </a:rPr>
              <a:t>«</a:t>
            </a:r>
            <a:r>
              <a:rPr lang="en-US" sz="3400" b="1" i="1" err="1">
                <a:solidFill>
                  <a:srgbClr val="7030A0"/>
                </a:solidFill>
              </a:rPr>
              <a:t>Путешествие</a:t>
            </a:r>
            <a:r>
              <a:rPr lang="en-US" sz="3400" b="1" i="1">
                <a:solidFill>
                  <a:srgbClr val="7030A0"/>
                </a:solidFill>
              </a:rPr>
              <a:t> в </a:t>
            </a:r>
            <a:r>
              <a:rPr lang="en-US" sz="3400" b="1" i="1" err="1">
                <a:solidFill>
                  <a:srgbClr val="7030A0"/>
                </a:solidFill>
              </a:rPr>
              <a:t>страну</a:t>
            </a:r>
            <a:r>
              <a:rPr lang="en-US" sz="3400" b="1" i="1">
                <a:solidFill>
                  <a:srgbClr val="7030A0"/>
                </a:solidFill>
              </a:rPr>
              <a:t> </a:t>
            </a:r>
            <a:r>
              <a:rPr lang="en-US" sz="3400" b="1" i="1" err="1">
                <a:solidFill>
                  <a:srgbClr val="7030A0"/>
                </a:solidFill>
              </a:rPr>
              <a:t>сказок</a:t>
            </a:r>
            <a:r>
              <a:rPr lang="ru-RU" sz="3400" b="1" i="1">
                <a:solidFill>
                  <a:srgbClr val="7030A0"/>
                </a:solidFill>
              </a:rPr>
              <a:t>»</a:t>
            </a:r>
            <a:endParaRPr lang="en-US" sz="3400">
              <a:solidFill>
                <a:srgbClr val="7030A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внутренни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94DE7FC-97C6-E4A2-EBD8-D365877B3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8" r="4" b="15982"/>
          <a:stretch/>
        </p:blipFill>
        <p:spPr>
          <a:xfrm>
            <a:off x="1295401" y="3153522"/>
            <a:ext cx="2216907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Изображение выглядит как внутренний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08E8CD71-7E55-837A-A4E6-9611227CB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11563" r="-3" b="7059"/>
          <a:stretch/>
        </p:blipFill>
        <p:spPr>
          <a:xfrm>
            <a:off x="3837973" y="3153522"/>
            <a:ext cx="2229372" cy="241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8" descr="Изображение выглядит как текст, пол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0D7D5E5-5006-D8C3-BD95-F1F216A016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7107381" y="1158023"/>
            <a:ext cx="3522251" cy="4696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764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Младшая группа № 4 "Малышок".</vt:lpstr>
      <vt:lpstr>Цель проекта:</vt:lpstr>
      <vt:lpstr>Задачи:</vt:lpstr>
      <vt:lpstr>Ожидаемые результаты:</vt:lpstr>
      <vt:lpstr>Чтение известных детских сказок: «Маша и медведь», «Волк и семеро козлят», «Репка», «Колобок», «Рукавичка», «Заюшкина избушка», «Теремок», «Курочка Ряба».</vt:lpstr>
      <vt:lpstr>Театрализация по сказке «Репка»</vt:lpstr>
      <vt:lpstr>Театрализация по сказке «Снегурушка и лиса»</vt:lpstr>
      <vt:lpstr>Конструирование «Теремок»</vt:lpstr>
      <vt:lpstr>Познавательное занятие: «Путешествие в страну сказок»</vt:lpstr>
      <vt:lpstr>Лепка : «Колобок»</vt:lpstr>
      <vt:lpstr>Рисование и аппликация (техника мозайка) «Рукавичка»</vt:lpstr>
      <vt:lpstr>Анкета для родителей по теме: «Ребенок и книга»</vt:lpstr>
      <vt:lpstr>Родительская акция «Подари саду книгу»</vt:lpstr>
      <vt:lpstr>Игры на липучках: «Теремок», «Репка»; Подвижные игры: «У медведя во бору», « Лиса в курятнике». </vt:lpstr>
      <vt:lpstr>Трудовая деятельность : ремонт книг в библиотеке.</vt:lpstr>
      <vt:lpstr>Выставка Книжек-Малышек, созданные детьми совместно с родителями! Раскрашивание картинок по мотивам сказок</vt:lpstr>
      <vt:lpstr>Итог: дети стали больше интересоваться книгами, сказками. Стали с большим интересом слушать чтение воспитателем книг.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</cp:revision>
  <dcterms:created xsi:type="dcterms:W3CDTF">2022-04-29T02:50:50Z</dcterms:created>
  <dcterms:modified xsi:type="dcterms:W3CDTF">2022-05-05T07:19:27Z</dcterms:modified>
</cp:coreProperties>
</file>