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63" r:id="rId4"/>
    <p:sldId id="265" r:id="rId5"/>
    <p:sldId id="258" r:id="rId6"/>
    <p:sldId id="267" r:id="rId7"/>
    <p:sldId id="269" r:id="rId8"/>
    <p:sldId id="259" r:id="rId9"/>
    <p:sldId id="270" r:id="rId10"/>
    <p:sldId id="266" r:id="rId11"/>
    <p:sldId id="276" r:id="rId12"/>
    <p:sldId id="260" r:id="rId13"/>
    <p:sldId id="272" r:id="rId14"/>
    <p:sldId id="273" r:id="rId15"/>
    <p:sldId id="277" r:id="rId16"/>
    <p:sldId id="264" r:id="rId17"/>
    <p:sldId id="261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71" autoAdjust="0"/>
  </p:normalViewPr>
  <p:slideViewPr>
    <p:cSldViewPr>
      <p:cViewPr>
        <p:scale>
          <a:sx n="93" d="100"/>
          <a:sy n="93" d="100"/>
        </p:scale>
        <p:origin x="-118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2D4DD-56C9-4D17-AAC4-120969589B56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8DBB-DBF4-4FD6-A7CF-DB69ECE38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8DBB-DBF4-4FD6-A7CF-DB69ECE3889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0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Лексическая тема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Семья»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715000" cy="4048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случается что-то хорошее, можно радоваться всей семьей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Поздравь дедушку с днем рождения, похлопай ему в ладоши и задуй свечи на торте!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39156"/>
            <a:ext cx="5715000" cy="32099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Инструкция: вдохнули через нос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(рот пока закрыт), вытянули губы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«трубочкой»,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выдох через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«трубочку».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Плечи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не поднимаем, щеки не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надуваем!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7" y="1556792"/>
            <a:ext cx="3496159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37562"/>
            <a:ext cx="3312368" cy="448372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сестры           Это братья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585806"/>
            <a:ext cx="3915938" cy="43634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43924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Сестры живут дружно, помогают друг другу, делают все вместе!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8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4906888" cy="487225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Братья любят друг друга и могут весело играть вместе. У каждого есть свое любимое занятие.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дедушка,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(разгибаем пальчики по одному)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бабушка,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папочка,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пальчик — 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Вот и вся моя семья!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(растопырить ручки малыша или свои)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484784"/>
            <a:ext cx="4227096" cy="43204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73" y="1481138"/>
            <a:ext cx="1477689" cy="23079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77086"/>
            <a:ext cx="1584176" cy="236444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то лишний?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77086"/>
            <a:ext cx="1608364" cy="2311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77086"/>
            <a:ext cx="1760312" cy="239024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266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528392" cy="35674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меня есть домашние животные: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Барсик                                и пес Шарик!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50720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606 L -0.00312 0.08372 C 0.00781 0.08904 0.02431 0.09228 0.04132 0.09228 C 0.06077 0.09228 0.07639 0.08904 0.08733 0.08372 L 0.13976 0.06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42889" cy="42374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ухаживаю за своими питомцами!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59206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1" y="2276475"/>
            <a:ext cx="7425267" cy="41767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здорово, когда у тебя большая и дружная семья!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272808" cy="45365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меня большая семья!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мама </a:t>
            </a:r>
            <a:r>
              <a:rPr lang="ru-RU" sz="5400" dirty="0"/>
              <a:t>-</a:t>
            </a:r>
          </a:p>
          <a:p>
            <a:r>
              <a:rPr lang="ru-RU" sz="5400" dirty="0" smtClean="0"/>
              <a:t>папа -</a:t>
            </a:r>
            <a:endParaRPr lang="ru-RU" sz="5400" dirty="0"/>
          </a:p>
          <a:p>
            <a:r>
              <a:rPr lang="ru-RU" sz="5400" dirty="0" smtClean="0"/>
              <a:t>дочка -</a:t>
            </a:r>
            <a:endParaRPr lang="ru-RU" sz="5400" dirty="0"/>
          </a:p>
          <a:p>
            <a:r>
              <a:rPr lang="ru-RU" sz="5400" dirty="0" smtClean="0"/>
              <a:t>сын </a:t>
            </a:r>
            <a:r>
              <a:rPr lang="ru-RU" sz="5400" dirty="0"/>
              <a:t>- </a:t>
            </a:r>
          </a:p>
          <a:p>
            <a:endParaRPr lang="ru-RU" sz="5400" dirty="0"/>
          </a:p>
          <a:p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412776"/>
            <a:ext cx="4038600" cy="4309939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мамочка</a:t>
            </a:r>
          </a:p>
          <a:p>
            <a:r>
              <a:rPr lang="ru-RU" sz="5400" dirty="0"/>
              <a:t>п</a:t>
            </a:r>
            <a:r>
              <a:rPr lang="ru-RU" sz="5400" dirty="0" smtClean="0"/>
              <a:t>апочка</a:t>
            </a:r>
          </a:p>
          <a:p>
            <a:r>
              <a:rPr lang="ru-RU" sz="5400" dirty="0" smtClean="0"/>
              <a:t>доченька</a:t>
            </a:r>
          </a:p>
          <a:p>
            <a:r>
              <a:rPr lang="ru-RU" sz="5400" dirty="0" smtClean="0"/>
              <a:t>сыночек</a:t>
            </a:r>
          </a:p>
          <a:p>
            <a:pPr marL="109728" indent="0">
              <a:buNone/>
            </a:pPr>
            <a:endParaRPr lang="ru-RU" sz="5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Назови ласково: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1138"/>
            <a:ext cx="6946737" cy="53768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наш дом,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Мы вместе в нем живем!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мама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папа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Мои родители: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80766"/>
            <a:ext cx="2942069" cy="45365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80766"/>
            <a:ext cx="3024336" cy="453650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121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772815"/>
            <a:ext cx="3672409" cy="403964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 всегда ласково обнимет и поцелует. С ней весело играть и гулять. Она умеет готовить, стирать, гладить, убирать.  У нее можно многому научиться!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236986" cy="3312368"/>
          </a:xfrm>
        </p:spPr>
      </p:pic>
    </p:spTree>
    <p:extLst>
      <p:ext uri="{BB962C8B-B14F-4D97-AF65-F5344CB8AC3E}">
        <p14:creationId xmlns:p14="http://schemas.microsoft.com/office/powerpoint/2010/main" val="394082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0577"/>
            <a:ext cx="3168352" cy="24757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9898"/>
            <a:ext cx="3172658" cy="228043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апа очень сильный и умный! Он умеет мастерить, чинить, строить. С ним тоже можно играть и гулять.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38433"/>
            <a:ext cx="2620888" cy="2884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89530"/>
            <a:ext cx="2620888" cy="2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Еще у меня есть бабуля и дедуля.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Они очень любят внуков!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бабушка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дедушка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1844"/>
            <a:ext cx="3096343" cy="4611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1844"/>
            <a:ext cx="3163232" cy="46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" y="1994594"/>
            <a:ext cx="3912081" cy="402669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бабушкой и дедушкой очень интересно. Бабушка умеет рассказывать сказки и печь вкусные пирожки, а еще она вяжет и шьет. А дедушка умеет мастерить интересные вещи!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060848"/>
            <a:ext cx="3816425" cy="3960439"/>
          </a:xfrm>
        </p:spPr>
      </p:pic>
    </p:spTree>
    <p:extLst>
      <p:ext uri="{BB962C8B-B14F-4D97-AF65-F5344CB8AC3E}">
        <p14:creationId xmlns:p14="http://schemas.microsoft.com/office/powerpoint/2010/main" val="21664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</TotalTime>
  <Words>222</Words>
  <Application>Microsoft Office PowerPoint</Application>
  <PresentationFormat>Экран (4:3)</PresentationFormat>
  <Paragraphs>34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Лексическая тема  «Семья» </vt:lpstr>
      <vt:lpstr>У меня большая семья! </vt:lpstr>
      <vt:lpstr>Назови ласково:</vt:lpstr>
      <vt:lpstr>Это наш дом, Мы вместе в нем живем!</vt:lpstr>
      <vt:lpstr>Мои родители:</vt:lpstr>
      <vt:lpstr>Мама всегда ласково обнимет и поцелует. С ней весело играть и гулять. Она умеет готовить, стирать, гладить, убирать.  У нее можно многому научиться!</vt:lpstr>
      <vt:lpstr>Папа очень сильный и умный! Он умеет мастерить, чинить, строить. С ним тоже можно играть и гулять. </vt:lpstr>
      <vt:lpstr> Еще у меня есть бабуля и дедуля. Они очень любят внуков! </vt:lpstr>
      <vt:lpstr>С бабушкой и дедушкой очень интересно. Бабушка умеет рассказывать сказки и печь вкусные пирожки, а еще она вяжет и шьет. А дедушка умеет мастерить интересные вещи! </vt:lpstr>
      <vt:lpstr>Когда случается что-то хорошее, можно радоваться всей семьей. Поздравь дедушку с днем рождения, похлопай ему в ладоши и задуй свечи на торте!</vt:lpstr>
      <vt:lpstr>Инструкция: вдохнули через нос (рот пока закрыт), вытянули губы «трубочкой», выдох через «трубочку». Плечи не поднимаем, щеки не надуваем!</vt:lpstr>
      <vt:lpstr>Это сестры           Это братья</vt:lpstr>
      <vt:lpstr>Сестры живут дружно, помогают друг другу, делают все вместе!</vt:lpstr>
      <vt:lpstr>Братья любят друг друга и могут весело играть вместе. У каждого есть свое любимое занятие.</vt:lpstr>
      <vt:lpstr>Пальчиковая гимнастика</vt:lpstr>
      <vt:lpstr>Кто лишний?</vt:lpstr>
      <vt:lpstr>У меня есть домашние животные: кот Барсик                                и пес Шарик!</vt:lpstr>
      <vt:lpstr>Я ухаживаю за своими питомцами! </vt:lpstr>
      <vt:lpstr>Как здорово, когда у тебя большая и дружная семья!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Гульсина</dc:creator>
  <cp:lastModifiedBy>1</cp:lastModifiedBy>
  <cp:revision>50</cp:revision>
  <dcterms:created xsi:type="dcterms:W3CDTF">2017-11-23T20:05:14Z</dcterms:created>
  <dcterms:modified xsi:type="dcterms:W3CDTF">2022-06-19T10:06:40Z</dcterms:modified>
</cp:coreProperties>
</file>