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3" r:id="rId4"/>
    <p:sldId id="286" r:id="rId5"/>
    <p:sldId id="259" r:id="rId6"/>
    <p:sldId id="287" r:id="rId7"/>
    <p:sldId id="273" r:id="rId8"/>
    <p:sldId id="275" r:id="rId9"/>
    <p:sldId id="285" r:id="rId10"/>
    <p:sldId id="27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" y="120513"/>
            <a:ext cx="9114565" cy="673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116632"/>
            <a:ext cx="80283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Наше веселое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лето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Июнь -  2022</a:t>
            </a:r>
          </a:p>
          <a:p>
            <a:pPr algn="ctr"/>
            <a:endParaRPr lang="ru-RU" sz="3200" b="1" dirty="0" smtClean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ru-RU" sz="3200" b="1" dirty="0" smtClean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20.06.22 – 24.06.22 –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«Лето в моей семье»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ru-RU" sz="32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4398496"/>
            <a:ext cx="4104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Группа №4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Воспитатель: Добрых С.Г.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C:\Users\1\Desktop\Camera\IMG_20220624_080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716749"/>
            <a:ext cx="2123728" cy="28316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1\Desktop\Camera\IMG_20220620_105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" y="2132568"/>
            <a:ext cx="3328050" cy="4437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8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8" y="-22860"/>
            <a:ext cx="9229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132616"/>
            <a:ext cx="6123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6" name="Picture 2" descr="C:\Users\1\Desktop\Viber\IMG-3fe4b8cd297f143aa9496385ac0c382c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43"/>
          <a:stretch/>
        </p:blipFill>
        <p:spPr bwMode="auto">
          <a:xfrm>
            <a:off x="2771800" y="132616"/>
            <a:ext cx="1912674" cy="3058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Viber\IMG-7a240a4516b66e9f8baa926d18375725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0" t="642" r="640" b="24595"/>
          <a:stretch/>
        </p:blipFill>
        <p:spPr bwMode="auto">
          <a:xfrm>
            <a:off x="272605" y="132616"/>
            <a:ext cx="2084171" cy="3058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Viber\IMG-1837f8ef9034a5dbdeaa25dd8601146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0697"/>
            <a:ext cx="1687892" cy="3000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1\Desktop\Viber\IMG-a70af77a6f222713359e7a5fa2cc5081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71" y="132616"/>
            <a:ext cx="2223953" cy="3273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9832" y="3244334"/>
            <a:ext cx="4093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Наши летние выходные</a:t>
            </a:r>
          </a:p>
        </p:txBody>
      </p:sp>
      <p:pic>
        <p:nvPicPr>
          <p:cNvPr id="1032" name="Picture 8" descr="C:\Users\1\Desktop\Viber\IMG-b80555f2f88595161cccac54f40d5524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" y="3244334"/>
            <a:ext cx="2562804" cy="3417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1\Desktop\Viber\IMG-f60c0046ef1afba2a27850ee1512381f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67" y="3613666"/>
            <a:ext cx="4183295" cy="3137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1\Desktop\Viber\IMG-ca7658bb2cd45fdc68d3c98d4411d29a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858" y="3475166"/>
            <a:ext cx="2230466" cy="3275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6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730"/>
            <a:ext cx="9036496" cy="680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251520" y="122187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Ежедневные наблюдения за  природой, трудовые поручения.</a:t>
            </a:r>
          </a:p>
        </p:txBody>
      </p:sp>
      <p:pic>
        <p:nvPicPr>
          <p:cNvPr id="4" name="Picture 2" descr="C:\Users\1\Desktop\Camera\IMG_20220620_105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90151"/>
            <a:ext cx="3787911" cy="2840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Camera\IMG_20220622_113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6" y="2241456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Camera\IMG_20220623_1133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96489"/>
            <a:ext cx="2499742" cy="3332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Camera\IMG_20220623_1137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36" y="3436459"/>
            <a:ext cx="2473187" cy="3297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16632"/>
            <a:ext cx="7356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714" y="5445224"/>
            <a:ext cx="5103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-Слушание песен о семье, о лете.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-Рассматривание картинок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«Папа, мама, я – дружная семья»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C:\Users\1\Desktop\Camera\IMG_20220620_1005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r="7334"/>
          <a:stretch/>
        </p:blipFill>
        <p:spPr bwMode="auto">
          <a:xfrm>
            <a:off x="5747128" y="0"/>
            <a:ext cx="3073343" cy="3866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Camera\IMG_20220620_100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79" y="3866446"/>
            <a:ext cx="3943403" cy="2957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1\Desktop\Camera\IMG_20220620_0928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19" y="487626"/>
            <a:ext cx="3816339" cy="5088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1530" y="103416"/>
            <a:ext cx="4589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-Просмотр презентации «Моя семья»</a:t>
            </a:r>
          </a:p>
        </p:txBody>
      </p:sp>
    </p:spTree>
    <p:extLst>
      <p:ext uri="{BB962C8B-B14F-4D97-AF65-F5344CB8AC3E}">
        <p14:creationId xmlns:p14="http://schemas.microsoft.com/office/powerpoint/2010/main" val="15430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0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55776" y="3418393"/>
            <a:ext cx="5133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Беседа «Как мы играем  с мамой дома»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907704" y="4167663"/>
            <a:ext cx="4950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pic>
        <p:nvPicPr>
          <p:cNvPr id="9" name="Picture 2" descr="C:\Users\1\Desktop\Viber\IMG_20220624_224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9719"/>
            <a:ext cx="4989913" cy="3248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1\Desktop\20.06.-25.06.22\IMG_20220620_1008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105" y="3831587"/>
            <a:ext cx="1864829" cy="248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20.06.-25.06.22\IMG_20220620_102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52752"/>
            <a:ext cx="3406625" cy="2554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04240" y="6307721"/>
            <a:ext cx="4892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«В эту игру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играть  с мамой 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люблю»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489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6997" y="6165304"/>
            <a:ext cx="6639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 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Развлечение «Вода- водица»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88640"/>
            <a:ext cx="7963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Путешествие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Капелькой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907704" y="4167663"/>
            <a:ext cx="4950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pic>
        <p:nvPicPr>
          <p:cNvPr id="1026" name="Picture 2" descr="C:\Users\1\Desktop\Camera\IMG_20220620_090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54" y="550047"/>
            <a:ext cx="3430832" cy="2573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Viber\IMG-58cb6a4d2b59a0f69b192f91641de6b0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52" y="3142586"/>
            <a:ext cx="3983618" cy="2987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\Desktop\20.06.-25.06.22\IMG_20220620_122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36" y="548680"/>
            <a:ext cx="3960440" cy="2540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20.06.-25.06.22\IMG_20220623_0959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54" y="3062526"/>
            <a:ext cx="4137037" cy="3102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1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" y="-703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16632"/>
            <a:ext cx="7356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1\Desktop\Camera\IMG_20220622_102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14" y="578297"/>
            <a:ext cx="4369779" cy="3277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Camera\IMG_20220622_104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31932"/>
            <a:ext cx="4179479" cy="3134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47664" y="116632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 Капелькой мы поиграли, а потом нарисовали.</a:t>
            </a:r>
          </a:p>
        </p:txBody>
      </p:sp>
      <p:pic>
        <p:nvPicPr>
          <p:cNvPr id="4100" name="Picture 4" descr="C:\Users\1\Desktop\Camera\IMG_20220622_0943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78296"/>
            <a:ext cx="2175190" cy="2900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esktop\Camera\IMG_20220622_0944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01" y="3934698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1\Desktop\20.06.-25.06.22\IMG_20220622_1056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75" y="3934698"/>
            <a:ext cx="1957936" cy="2831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12" y="-491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5123" name="Picture 3" descr="C:\Users\1\Desktop\флор\IMG_20220624_155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94" y="3381008"/>
            <a:ext cx="2034368" cy="2712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Camera\IMG_20220623_113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" y="1538338"/>
            <a:ext cx="3078341" cy="4301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Desktop\20.06.-25.06.22\IMG_20220624_1041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0" b="16005"/>
          <a:stretch/>
        </p:blipFill>
        <p:spPr bwMode="auto">
          <a:xfrm>
            <a:off x="5662394" y="100618"/>
            <a:ext cx="3360640" cy="5739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20.06.-25.06.22\IMG_20220623_113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47" y="54303"/>
            <a:ext cx="2516471" cy="3355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19872" y="6198690"/>
            <a:ext cx="2409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Игры – забавы</a:t>
            </a:r>
          </a:p>
        </p:txBody>
      </p:sp>
    </p:spTree>
    <p:extLst>
      <p:ext uri="{BB962C8B-B14F-4D97-AF65-F5344CB8AC3E}">
        <p14:creationId xmlns:p14="http://schemas.microsoft.com/office/powerpoint/2010/main" val="39605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16632"/>
            <a:ext cx="7356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-61615"/>
            <a:ext cx="8220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Гости в группе.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Мастер класс с мамой Вики М.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Изготовление открытки «Наше лето»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" descr="C:\Users\1\Desktop\Camera\IMG_20220623_1619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24902" r="11544" b="3762"/>
          <a:stretch/>
        </p:blipFill>
        <p:spPr bwMode="auto">
          <a:xfrm>
            <a:off x="112679" y="1017707"/>
            <a:ext cx="4381613" cy="5579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Camera\IMG_20220624_080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31508"/>
            <a:ext cx="2089205" cy="2785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1\Desktop\Camera\IMG_20220624_081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99431"/>
            <a:ext cx="1872208" cy="2496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\Desktop\20.06.-25.06.22\IMG_20220623_1611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3666"/>
            <a:ext cx="4121720" cy="3091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5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57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16632"/>
            <a:ext cx="7356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-61615"/>
            <a:ext cx="8220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«Дом в котором  я живу»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11" descr="C:\Users\1\Desktop\20.06.-25.06.22\IMG_20220623_1033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0"/>
          <a:stretch/>
        </p:blipFill>
        <p:spPr bwMode="auto">
          <a:xfrm>
            <a:off x="1687116" y="411686"/>
            <a:ext cx="3731652" cy="3378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20.06.-25.06.22\IMG_20220623_1037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1" r="16541" b="16274"/>
          <a:stretch/>
        </p:blipFill>
        <p:spPr bwMode="auto">
          <a:xfrm>
            <a:off x="5868144" y="348696"/>
            <a:ext cx="2880320" cy="3455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20.06.-25.06.22\IMG_20220623_1031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47" y="3651090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20.06.-25.06.22\IMG_20220623_102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40" y="3651090"/>
            <a:ext cx="3736328" cy="2802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62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133</Words>
  <Application>Microsoft Office PowerPoint</Application>
  <PresentationFormat>Экран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49</cp:revision>
  <dcterms:created xsi:type="dcterms:W3CDTF">2021-08-07T12:23:00Z</dcterms:created>
  <dcterms:modified xsi:type="dcterms:W3CDTF">2022-06-26T17:37:21Z</dcterms:modified>
</cp:coreProperties>
</file>