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56" r:id="rId3"/>
    <p:sldId id="257" r:id="rId4"/>
    <p:sldId id="265" r:id="rId5"/>
    <p:sldId id="275" r:id="rId6"/>
    <p:sldId id="274" r:id="rId7"/>
    <p:sldId id="269" r:id="rId8"/>
    <p:sldId id="268" r:id="rId9"/>
    <p:sldId id="258" r:id="rId10"/>
    <p:sldId id="270" r:id="rId11"/>
    <p:sldId id="259" r:id="rId12"/>
    <p:sldId id="262" r:id="rId13"/>
    <p:sldId id="260" r:id="rId14"/>
    <p:sldId id="263" r:id="rId15"/>
    <p:sldId id="271" r:id="rId16"/>
    <p:sldId id="272" r:id="rId17"/>
    <p:sldId id="276" r:id="rId18"/>
    <p:sldId id="264" r:id="rId19"/>
    <p:sldId id="267" r:id="rId20"/>
    <p:sldId id="277" r:id="rId21"/>
  </p:sldIdLst>
  <p:sldSz cx="6858000" cy="9144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2" autoAdjust="0"/>
    <p:restoredTop sz="94660"/>
  </p:normalViewPr>
  <p:slideViewPr>
    <p:cSldViewPr>
      <p:cViewPr>
        <p:scale>
          <a:sx n="39" d="100"/>
          <a:sy n="39" d="100"/>
        </p:scale>
        <p:origin x="-1762" y="2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5C85F-7395-4B2C-836C-37F0C0FB46A5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4BEF3-9CDB-446C-9CC1-A9BF05205D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3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BEF3-9CDB-446C-9CC1-A9BF05205DC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A1A6-3B22-4043-BFB5-697798E41102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8352-486D-483E-9584-C8F4F29C0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A1A6-3B22-4043-BFB5-697798E41102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8352-486D-483E-9584-C8F4F29C0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A1A6-3B22-4043-BFB5-697798E41102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8352-486D-483E-9584-C8F4F29C0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A1A6-3B22-4043-BFB5-697798E41102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8352-486D-483E-9584-C8F4F29C0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A1A6-3B22-4043-BFB5-697798E41102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8352-486D-483E-9584-C8F4F29C0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A1A6-3B22-4043-BFB5-697798E41102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8352-486D-483E-9584-C8F4F29C0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A1A6-3B22-4043-BFB5-697798E41102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8352-486D-483E-9584-C8F4F29C0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A1A6-3B22-4043-BFB5-697798E41102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8352-486D-483E-9584-C8F4F29C0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A1A6-3B22-4043-BFB5-697798E41102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8352-486D-483E-9584-C8F4F29C0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A1A6-3B22-4043-BFB5-697798E41102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8352-486D-483E-9584-C8F4F29C0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A1A6-3B22-4043-BFB5-697798E41102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8352-486D-483E-9584-C8F4F29C0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3A1A6-3B22-4043-BFB5-697798E41102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8352-486D-483E-9584-C8F4F29C0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18-19\КРИВСК в МУЗЕЙ\Боровск\Coat_of_Arms_of_Borovsky_Distri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2589" cy="1764704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18-19\КРИВСК в МУЗЕЙ\kCLdUnCLWX0.jpg"/>
          <p:cNvPicPr>
            <a:picLocks noChangeAspect="1" noChangeArrowheads="1"/>
          </p:cNvPicPr>
          <p:nvPr/>
        </p:nvPicPr>
        <p:blipFill>
          <a:blip r:embed="rId3" cstate="print">
            <a:lum bright="8000" contras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9792"/>
            <a:ext cx="6858000" cy="4968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1115616"/>
            <a:ext cx="6309320" cy="13839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Вот моя деревня,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вот мой дом родной!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00192"/>
            <a:ext cx="6534726" cy="1403648"/>
          </a:xfrm>
        </p:spPr>
        <p:txBody>
          <a:bodyPr>
            <a:noAutofit/>
          </a:bodyPr>
          <a:lstStyle/>
          <a:p>
            <a:r>
              <a:rPr lang="ru-RU" sz="3600" dirty="0"/>
              <a:t>Храм в честь </a:t>
            </a:r>
            <a:r>
              <a:rPr lang="ru-RU" sz="3600" dirty="0" err="1"/>
              <a:t>Иверской</a:t>
            </a:r>
            <a:r>
              <a:rPr lang="ru-RU" sz="3600" dirty="0"/>
              <a:t> иконы Божьей </a:t>
            </a:r>
            <a:r>
              <a:rPr lang="ru-RU" sz="3600" dirty="0" smtClean="0"/>
              <a:t>Матери,</a:t>
            </a:r>
            <a:br>
              <a:rPr lang="ru-RU" sz="3600" dirty="0" smtClean="0"/>
            </a:br>
            <a:r>
              <a:rPr lang="ru-RU" sz="3600" dirty="0" smtClean="0"/>
              <a:t>ул. Центральная</a:t>
            </a:r>
            <a:endParaRPr lang="ru-RU" sz="3600" dirty="0"/>
          </a:p>
        </p:txBody>
      </p:sp>
      <p:pic>
        <p:nvPicPr>
          <p:cNvPr id="1026" name="Picture 2" descr="C:\Users\User\Desktop\ДЕРЕВНЯ КРИВСКОЕ\КРИВСК\КРИВСК\36026_20170409_205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0" y="251521"/>
            <a:ext cx="6072188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0000000м.эл </a:t>
            </a:r>
            <a:r>
              <a:rPr lang="ru-RU" dirty="0" err="1" smtClean="0"/>
              <a:t>ьи</a:t>
            </a:r>
            <a:r>
              <a:rPr lang="ru-RU" dirty="0" smtClean="0"/>
              <a:t>        8ггпггпнг                                        </a:t>
            </a:r>
            <a:r>
              <a:rPr lang="ru-RU" dirty="0" err="1" smtClean="0"/>
              <a:t>чпч</a:t>
            </a:r>
            <a:r>
              <a:rPr lang="ru-RU" dirty="0" smtClean="0"/>
              <a:t> </a:t>
            </a:r>
            <a:r>
              <a:rPr lang="ru-RU" dirty="0" err="1" smtClean="0"/>
              <a:t>рспмсм</a:t>
            </a:r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656" y="6300192"/>
            <a:ext cx="6156684" cy="1413205"/>
          </a:xfrm>
        </p:spPr>
        <p:txBody>
          <a:bodyPr>
            <a:normAutofit fontScale="92500" lnSpcReduction="20000"/>
          </a:bodyPr>
          <a:lstStyle/>
          <a:p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школа,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Мигунова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16000" contras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00"/>
            <a:ext cx="6858000" cy="470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72" y="6516216"/>
            <a:ext cx="5670630" cy="11156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Школьный стадион</a:t>
            </a:r>
            <a:r>
              <a:rPr lang="ru-RU" sz="4000" dirty="0" smtClean="0"/>
              <a:t>,</a:t>
            </a:r>
            <a:br>
              <a:rPr lang="ru-RU" sz="4000" dirty="0" smtClean="0"/>
            </a:br>
            <a:r>
              <a:rPr lang="ru-RU" sz="3600" dirty="0" smtClean="0"/>
              <a:t>ул. Центральная</a:t>
            </a:r>
            <a:endParaRPr lang="ru-RU" sz="3600" dirty="0"/>
          </a:p>
        </p:txBody>
      </p:sp>
      <p:pic>
        <p:nvPicPr>
          <p:cNvPr id="3074" name="Picture 2" descr="C:\Documents and Settings\Admin\Рабочий стол\18-19\КРИВСК в МУЗЕЙ\Ls1W0KPgR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76"/>
            <a:ext cx="6858000" cy="4656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672" y="6012160"/>
            <a:ext cx="5904656" cy="2592288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ТД «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Берканум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передача и распределение пара и горячей воды; кондиционирование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воздуха.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18-19\КРИВСК в МУЗЕЙ\ff7b26d92fbb16bcc75bc66aa81b3478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6" y="347531"/>
            <a:ext cx="6429375" cy="4800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6444208"/>
            <a:ext cx="6172200" cy="1524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Кондитерская фабрика </a:t>
            </a:r>
            <a:br>
              <a:rPr lang="ru-RU" sz="4000" dirty="0" smtClean="0"/>
            </a:br>
            <a:r>
              <a:rPr lang="ru-RU" sz="4000" dirty="0" smtClean="0"/>
              <a:t>«Белое озеро»</a:t>
            </a:r>
            <a:endParaRPr lang="ru-RU" sz="4000" dirty="0"/>
          </a:p>
        </p:txBody>
      </p:sp>
      <p:pic>
        <p:nvPicPr>
          <p:cNvPr id="4098" name="Picture 2" descr="C:\Documents and Settings\Admin\Рабочий стол\18-19\КРИВСК в МУЗЕЙ\конфетная фабрика.jpg"/>
          <p:cNvPicPr>
            <a:picLocks noChangeAspect="1" noChangeArrowheads="1"/>
          </p:cNvPicPr>
          <p:nvPr/>
        </p:nvPicPr>
        <p:blipFill rotWithShape="1">
          <a:blip r:embed="rId2" cstate="print">
            <a:lum bright="9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664" y="1113579"/>
            <a:ext cx="612092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6228184"/>
            <a:ext cx="6172200" cy="1944216"/>
          </a:xfrm>
        </p:spPr>
        <p:txBody>
          <a:bodyPr>
            <a:normAutofit fontScale="90000"/>
          </a:bodyPr>
          <a:lstStyle/>
          <a:p>
            <a:r>
              <a:rPr lang="ru-RU" dirty="0"/>
              <a:t>«Вертикаль» </a:t>
            </a:r>
            <a:br>
              <a:rPr lang="ru-RU" dirty="0"/>
            </a:br>
            <a:r>
              <a:rPr lang="ru-RU" dirty="0" err="1" smtClean="0"/>
              <a:t>Конно-спортивный</a:t>
            </a:r>
            <a:r>
              <a:rPr lang="ru-RU" dirty="0" smtClean="0"/>
              <a:t> клуб,</a:t>
            </a:r>
            <a:br>
              <a:rPr lang="ru-RU" dirty="0" smtClean="0"/>
            </a:br>
            <a:r>
              <a:rPr lang="ru-RU" sz="3600" dirty="0" smtClean="0"/>
              <a:t>ул. Протвинская</a:t>
            </a:r>
            <a:endParaRPr lang="ru-RU" sz="3600" dirty="0"/>
          </a:p>
        </p:txBody>
      </p:sp>
      <p:pic>
        <p:nvPicPr>
          <p:cNvPr id="2050" name="Picture 2" descr="C:\Users\User\Desktop\ДЕРЕВНЯ КРИВСКОЕ\КРИВСК\КРИВСК\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023"/>
            <a:ext cx="6858000" cy="497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ЕРЕВНЯ КРИВСКОЕ\КРИВСК\КРИВСК\RCTzcRb-60o.jpg"/>
          <p:cNvPicPr>
            <a:picLocks noChangeAspect="1" noChangeArrowheads="1"/>
          </p:cNvPicPr>
          <p:nvPr/>
        </p:nvPicPr>
        <p:blipFill>
          <a:blip r:embed="rId2" cstate="print">
            <a:lum bright="3000" contrast="-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541"/>
            <a:ext cx="6858000" cy="448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2656" y="6228184"/>
            <a:ext cx="6172200" cy="1944216"/>
          </a:xfrm>
        </p:spPr>
        <p:txBody>
          <a:bodyPr>
            <a:normAutofit fontScale="90000"/>
          </a:bodyPr>
          <a:lstStyle/>
          <a:p>
            <a:r>
              <a:rPr lang="ru-RU" dirty="0"/>
              <a:t>«Вертикаль» </a:t>
            </a:r>
            <a:br>
              <a:rPr lang="ru-RU" dirty="0"/>
            </a:br>
            <a:r>
              <a:rPr lang="ru-RU" dirty="0" err="1" smtClean="0"/>
              <a:t>Конно-спортивный</a:t>
            </a:r>
            <a:r>
              <a:rPr lang="ru-RU" dirty="0" smtClean="0"/>
              <a:t> клуб,</a:t>
            </a:r>
            <a:br>
              <a:rPr lang="ru-RU" dirty="0" smtClean="0"/>
            </a:br>
            <a:r>
              <a:rPr lang="ru-RU" sz="3600" dirty="0" smtClean="0"/>
              <a:t>ул. Протвинская</a:t>
            </a: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6660232"/>
            <a:ext cx="6172200" cy="2088232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Кривская</a:t>
            </a:r>
            <a:r>
              <a:rPr lang="ru-RU" sz="4000" dirty="0" smtClean="0"/>
              <a:t> врачебная амбулатория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200" dirty="0" smtClean="0"/>
              <a:t>ул. Центральная</a:t>
            </a:r>
            <a:endParaRPr lang="ru-RU" sz="3200" dirty="0"/>
          </a:p>
        </p:txBody>
      </p:sp>
      <p:pic>
        <p:nvPicPr>
          <p:cNvPr id="8194" name="Picture 2" descr="C:\Users\User\Desktop\ДЕРЕВНЯ КРИВСКОЕ\CIMG1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39552"/>
            <a:ext cx="475252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ДЕРЕВНЯ КРИВСКОЕ\CIMG15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3779912"/>
            <a:ext cx="464019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118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18-19\КРИВСК в МУЗЕЙ\общежитие м. Пипкин.jpg"/>
          <p:cNvPicPr>
            <a:picLocks noChangeAspect="1" noChangeArrowheads="1"/>
          </p:cNvPicPr>
          <p:nvPr/>
        </p:nvPicPr>
        <p:blipFill>
          <a:blip r:embed="rId2" cstate="print">
            <a:lum bright="7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23528"/>
            <a:ext cx="5292588" cy="3470949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18-19\КРИВСК в МУЗЕЙ\маг Пипнкин.jpg"/>
          <p:cNvPicPr>
            <a:picLocks noChangeAspect="1" noChangeArrowheads="1"/>
          </p:cNvPicPr>
          <p:nvPr/>
        </p:nvPicPr>
        <p:blipFill>
          <a:blip r:embed="rId3" cstate="print">
            <a:lum bright="5000" contras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4067944"/>
            <a:ext cx="4968552" cy="315381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6906" y="7452320"/>
            <a:ext cx="6172200" cy="1524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6372200"/>
            <a:ext cx="6172200" cy="1524000"/>
          </a:xfrm>
        </p:spPr>
        <p:txBody>
          <a:bodyPr/>
          <a:lstStyle/>
          <a:p>
            <a:r>
              <a:rPr lang="ru-RU" dirty="0" smtClean="0"/>
              <a:t>Река </a:t>
            </a:r>
            <a:r>
              <a:rPr lang="ru-RU" dirty="0" err="1" smtClean="0"/>
              <a:t>Протва</a:t>
            </a:r>
            <a:endParaRPr lang="ru-RU" dirty="0"/>
          </a:p>
        </p:txBody>
      </p:sp>
      <p:pic>
        <p:nvPicPr>
          <p:cNvPr id="5122" name="Picture 2" descr="C:\Users\User\Desktop\ДЕРЕВНЯ КРИВСКОЕ\КРИВСК\КРИВСК\2036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544"/>
            <a:ext cx="6858000" cy="556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12000" contras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4"/>
          <a:stretch>
            <a:fillRect/>
          </a:stretch>
        </p:blipFill>
        <p:spPr bwMode="auto">
          <a:xfrm>
            <a:off x="0" y="539552"/>
            <a:ext cx="6858000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6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7524328"/>
            <a:ext cx="5562618" cy="9235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Протва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Вашутинский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мост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8"/>
          <a:stretch>
            <a:fillRect/>
          </a:stretch>
        </p:blipFill>
        <p:spPr bwMode="auto">
          <a:xfrm>
            <a:off x="332656" y="683568"/>
            <a:ext cx="604867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32240"/>
            <a:ext cx="6172200" cy="1524000"/>
          </a:xfrm>
        </p:spPr>
        <p:txBody>
          <a:bodyPr/>
          <a:lstStyle/>
          <a:p>
            <a:r>
              <a:rPr lang="ru-RU" dirty="0" smtClean="0"/>
              <a:t>Улица Мигунова</a:t>
            </a:r>
            <a:endParaRPr lang="ru-RU" dirty="0"/>
          </a:p>
        </p:txBody>
      </p:sp>
      <p:pic>
        <p:nvPicPr>
          <p:cNvPr id="8194" name="Picture 2" descr="C:\Documents and Settings\Admin\Рабочий стол\18-19\КРИВСК в МУЗЕЙ\ул Мигунова.jpeg"/>
          <p:cNvPicPr>
            <a:picLocks noChangeAspect="1" noChangeArrowheads="1"/>
          </p:cNvPicPr>
          <p:nvPr/>
        </p:nvPicPr>
        <p:blipFill>
          <a:blip r:embed="rId2" cstate="print">
            <a:lum bright="9000" contras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541"/>
            <a:ext cx="6858000" cy="5712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ДЕРЕВНЯ КРИВСКОЕ\CIMG1627.JPG"/>
          <p:cNvPicPr>
            <a:picLocks noChangeAspect="1" noChangeArrowheads="1"/>
          </p:cNvPicPr>
          <p:nvPr/>
        </p:nvPicPr>
        <p:blipFill>
          <a:blip r:embed="rId2" cstate="print">
            <a:lum bright="5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7584"/>
            <a:ext cx="6858000" cy="499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732240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Улица Мигунова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380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6732240"/>
            <a:ext cx="6172200" cy="1524000"/>
          </a:xfrm>
        </p:spPr>
        <p:txBody>
          <a:bodyPr/>
          <a:lstStyle/>
          <a:p>
            <a:r>
              <a:rPr lang="ru-RU" dirty="0" smtClean="0"/>
              <a:t>Улица Центральная</a:t>
            </a:r>
            <a:endParaRPr lang="ru-RU" dirty="0"/>
          </a:p>
        </p:txBody>
      </p:sp>
      <p:pic>
        <p:nvPicPr>
          <p:cNvPr id="6146" name="Picture 2" descr="C:\Users\User\Desktop\ДЕРЕВНЯ КРИВСКОЕ\CIMG1565.JPG"/>
          <p:cNvPicPr>
            <a:picLocks noChangeAspect="1" noChangeArrowheads="1"/>
          </p:cNvPicPr>
          <p:nvPr/>
        </p:nvPicPr>
        <p:blipFill>
          <a:blip r:embed="rId2" cstate="print">
            <a:lum bright="5000" contras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592"/>
            <a:ext cx="6858000" cy="499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8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5724128"/>
            <a:ext cx="6453336" cy="255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Ул. Центральная</a:t>
            </a:r>
          </a:p>
          <a:p>
            <a:r>
              <a:rPr lang="ru-RU" sz="4000" dirty="0" smtClean="0"/>
              <a:t>Жилой комплекс «Гармония»</a:t>
            </a:r>
            <a:endParaRPr lang="ru-RU" sz="4000" dirty="0"/>
          </a:p>
        </p:txBody>
      </p:sp>
      <p:pic>
        <p:nvPicPr>
          <p:cNvPr id="3074" name="Picture 2" descr="C:\Users\User\Desktop\ДЕРЕВНЯ КРИВСКОЕ\КРИВСК\КРИВСК\042c4e04984e7ae4401ae7dcac55fd63.jpeg"/>
          <p:cNvPicPr>
            <a:picLocks noChangeAspect="1" noChangeArrowheads="1"/>
          </p:cNvPicPr>
          <p:nvPr/>
        </p:nvPicPr>
        <p:blipFill>
          <a:blip r:embed="rId2" cstate="print">
            <a:lum bright="8000" contras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00"/>
            <a:ext cx="68580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6444208"/>
            <a:ext cx="6172200" cy="1524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Обелиск павшим землякам в ВОВ</a:t>
            </a:r>
            <a:endParaRPr lang="ru-RU" sz="4000" dirty="0"/>
          </a:p>
        </p:txBody>
      </p:sp>
      <p:pic>
        <p:nvPicPr>
          <p:cNvPr id="6146" name="Picture 2" descr="C:\Documents and Settings\Admin\Рабочий стол\18-19\КРИВСК в МУЗЕЙ\обелиск.jpg"/>
          <p:cNvPicPr>
            <a:picLocks noChangeAspect="1" noChangeArrowheads="1"/>
          </p:cNvPicPr>
          <p:nvPr/>
        </p:nvPicPr>
        <p:blipFill>
          <a:blip r:embed="rId2" cstate="print">
            <a:lum bright="7000" contras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529"/>
            <a:ext cx="685800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592"/>
            <a:ext cx="6858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6672" y="6804248"/>
            <a:ext cx="58729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МКУ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Дом культуры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д. Кривское , ул. Мигунова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96</Words>
  <Application>Microsoft Office PowerPoint</Application>
  <PresentationFormat>Экран (4:3)</PresentationFormat>
  <Paragraphs>24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Вот моя деревня,  вот мой дом родной!</vt:lpstr>
      <vt:lpstr>Презентация PowerPoint</vt:lpstr>
      <vt:lpstr>р. Протва, Вашутинский мост</vt:lpstr>
      <vt:lpstr>Улица Мигунова</vt:lpstr>
      <vt:lpstr>Презентация PowerPoint</vt:lpstr>
      <vt:lpstr>Улица Центральная</vt:lpstr>
      <vt:lpstr>Презентация PowerPoint</vt:lpstr>
      <vt:lpstr>Обелиск павшим землякам в ВОВ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Храм в честь Иверской иконы Божьей Матери, ул. Центральная</vt:lpstr>
      <vt:lpstr>0000000м.эл ьи        8ггпггпнг                                        чпч рспмсм       </vt:lpstr>
      <vt:lpstr>Школьный стадион, ул. Центральная</vt:lpstr>
      <vt:lpstr>Презентация PowerPoint</vt:lpstr>
      <vt:lpstr>Кондитерская фабрика  «Белое озеро»</vt:lpstr>
      <vt:lpstr>«Вертикаль»  Конно-спортивный клуб, ул. Протвинская</vt:lpstr>
      <vt:lpstr>«Вертикаль»  Конно-спортивный клуб, ул. Протвинская</vt:lpstr>
      <vt:lpstr>Кривская врачебная амбулатория, ул. Центральная</vt:lpstr>
      <vt:lpstr>Презентация PowerPoint</vt:lpstr>
      <vt:lpstr>Река Протва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26</cp:revision>
  <dcterms:created xsi:type="dcterms:W3CDTF">2018-08-10T07:50:11Z</dcterms:created>
  <dcterms:modified xsi:type="dcterms:W3CDTF">2019-02-18T11:52:05Z</dcterms:modified>
</cp:coreProperties>
</file>