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18"/>
  </p:notesMasterIdLst>
  <p:sldIdLst>
    <p:sldId id="256" r:id="rId3"/>
    <p:sldId id="276" r:id="rId4"/>
    <p:sldId id="280" r:id="rId5"/>
    <p:sldId id="303" r:id="rId6"/>
    <p:sldId id="304" r:id="rId7"/>
    <p:sldId id="305" r:id="rId8"/>
    <p:sldId id="302" r:id="rId9"/>
    <p:sldId id="301" r:id="rId10"/>
    <p:sldId id="258" r:id="rId11"/>
    <p:sldId id="260" r:id="rId12"/>
    <p:sldId id="306" r:id="rId13"/>
    <p:sldId id="307" r:id="rId14"/>
    <p:sldId id="308" r:id="rId15"/>
    <p:sldId id="309" r:id="rId16"/>
    <p:sldId id="31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FF66"/>
    <a:srgbClr val="00B050"/>
    <a:srgbClr val="CCFFCC"/>
    <a:srgbClr val="CCFF99"/>
    <a:srgbClr val="CCFF33"/>
    <a:srgbClr val="CCFF66"/>
    <a:srgbClr val="99FFCC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FA6FB-F16A-4647-8D4B-D25E65408F32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182FF-9E2A-4529-9612-ABBCB7318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05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182FF-9E2A-4529-9612-ABBCB731879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182FF-9E2A-4529-9612-ABBCB731879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70C9-5859-4F92-A2AB-E395849AC85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20-298B-4C68-9D0D-42797470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70C9-5859-4F92-A2AB-E395849AC85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20-298B-4C68-9D0D-42797470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70C9-5859-4F92-A2AB-E395849AC85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20-298B-4C68-9D0D-42797470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834BD-CEC3-4E2A-9425-8AEDC7E8760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8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2C083-54E9-4646-A77D-4920CE459C3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F7ED1-F586-4269-93F4-8CB3EFB450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F595C-4A33-484C-AB80-159E0CD67DF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0FFB9-EA67-450D-ABF9-E511097382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EA445-0E83-454B-8595-4A44D9A16E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11533-75A9-4133-98C5-697EE9FF75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4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9AC2-695A-49DE-9242-530A536484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70C9-5859-4F92-A2AB-E395849AC85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20-298B-4C68-9D0D-42797470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D52D9-81F4-4635-B6FF-6A9AD5BD9D6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55FB7-A9DC-4BE8-9B34-E210D4652D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2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47A14-52FC-4A48-AA75-3337A87C13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70C9-5859-4F92-A2AB-E395849AC85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20-298B-4C68-9D0D-42797470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70C9-5859-4F92-A2AB-E395849AC85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20-298B-4C68-9D0D-42797470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70C9-5859-4F92-A2AB-E395849AC85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20-298B-4C68-9D0D-42797470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70C9-5859-4F92-A2AB-E395849AC85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20-298B-4C68-9D0D-42797470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70C9-5859-4F92-A2AB-E395849AC85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20-298B-4C68-9D0D-42797470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70C9-5859-4F92-A2AB-E395849AC85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20-298B-4C68-9D0D-42797470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70C9-5859-4F92-A2AB-E395849AC85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EEB20-298B-4C68-9D0D-427974702D5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8E770C9-5859-4F92-A2AB-E395849AC85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6EEB20-298B-4C68-9D0D-42797470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5BC55A-CA85-4988-A9DA-0A6500B95C7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5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.gif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0.png"/><Relationship Id="rId1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1.gif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microsoft.com/office/2007/relationships/hdphoto" Target="../media/hdphoto9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.gif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microsoft.com/office/2007/relationships/hdphoto" Target="../media/hdphoto8.wdp"/><Relationship Id="rId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microsoft.com/office/2007/relationships/hdphoto" Target="../media/hdphoto9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bg2">
                <a:tint val="100000"/>
                <a:shade val="100000"/>
                <a:hueMod val="100000"/>
                <a:satMod val="106000"/>
                <a:alpha val="81000"/>
                <a:lumMod val="52000"/>
                <a:lumOff val="48000"/>
              </a:schemeClr>
            </a:gs>
            <a:gs pos="100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0b195237eaea0d05d2fb6b97a9bcf61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0">
            <a:off x="6040636" y="844191"/>
            <a:ext cx="2664005" cy="25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0_56953_cbea08ff_XL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89" y="3062486"/>
            <a:ext cx="2955032" cy="221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ВСЕ КАРТИНКИ И ФОТО  не удалять!\0_515c2_9706975_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018" y="2780928"/>
            <a:ext cx="2339752" cy="325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zvestnyy-Tanec-babochek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067839" y="4826461"/>
            <a:ext cx="609600" cy="609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9" y="-179235"/>
            <a:ext cx="6992937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admin\Desktop\0003-003-Prichiny-ukhudshenija-zrenija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5" t="46753" r="39627" b="7013"/>
          <a:stretch/>
        </p:blipFill>
        <p:spPr bwMode="auto">
          <a:xfrm>
            <a:off x="3059832" y="2454428"/>
            <a:ext cx="3360396" cy="366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100000"/>
                <a:shade val="100000"/>
                <a:hueMod val="100000"/>
                <a:satMod val="106000"/>
                <a:lumMod val="76000"/>
                <a:lumOff val="24000"/>
              </a:schemeClr>
            </a:gs>
            <a:gs pos="88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dmin\Desktop\iStock_000009735107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0" y="1"/>
            <a:ext cx="92988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6-конечная звезда 1"/>
          <p:cNvSpPr/>
          <p:nvPr/>
        </p:nvSpPr>
        <p:spPr>
          <a:xfrm>
            <a:off x="4391574" y="4365104"/>
            <a:ext cx="1620586" cy="1418456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5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1 -0.6493 C 0.17865 -0.6493 0.36441 -0.46666 0.36441 -0.24004 C 0.36441 -0.01435 0.17865 0.16968 -0.04931 0.16968 C -0.27726 0.16968 -0.4625 -0.01435 -0.4625 -0.24004 C -0.4625 -0.46666 -0.27726 -0.6493 -0.04931 -0.6493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4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Users\admin\Desktop\50cd9976ee6b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3999" cy="746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admin\Desktop\0_56951_19e41891_XL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832"/>
            <a:ext cx="4968552" cy="520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7" name="Picture 3" descr="C:\Users\admin\Desktop\0b195237eaea0d05d2fb6b97a9bcf6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62" y="620688"/>
            <a:ext cx="361886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86 -0.08472 L -0.07604 0.22663 L -0.07274 0.56852 L -0.32743 0.59144 L -0.58108 0.27894 L -0.58368 -0.05833 L -0.32986 -0.08472 Z " pathEditMode="relative" rAng="2560078" ptsTypes="FFFFFFF">
                                      <p:cBhvr>
                                        <p:cTn id="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3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67 0.2713 C 0.15069 0.03936 -0.00695 -0.16226 -0.21806 -0.17592 C -0.42014 -0.19305 -0.60868 -0.0368 -0.62135 0.1882 C -0.63681 0.397 -0.50486 0.59028 -0.31528 0.60487 C -0.14271 0.61551 0.02135 0.48658 0.03368 0.29237 C 0.04635 0.11575 -0.06406 -0.05138 -0.22448 -0.06481 C -0.37257 -0.07523 -0.51146 0.03218 -0.52066 0.19538 C -0.53004 0.34051 -0.44184 0.48334 -0.30938 0.48982 C -0.18993 0.50024 -0.07674 0.4169 -0.06684 0.28496 C -0.06059 0.16713 -0.12674 0.05301 -0.23073 0.04584 C -0.32188 0.03936 -0.41354 0.10116 -0.42014 0.20209 C -0.42604 0.28913 -0.37917 0.372 -0.30295 0.37917 C -0.24028 0.38635 -0.17396 0.34769 -0.17049 0.27848 C -0.16441 0.22315 -0.18993 0.16389 -0.23663 0.15672 C -0.27517 0.15672 -0.31285 0.17107 -0.31875 0.2088 C -0.32188 0.23311 -0.31528 0.25788 -0.29705 0.26829 C -0.28785 0.2713 -0.28125 0.2713 -0.27188 0.26829 " pathEditMode="relative" rAng="0" ptsTypes="fffffffffffffffff">
                                      <p:cBhvr>
                                        <p:cTn id="9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73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ВСЕ КАРТИНКИ И ФОТО  не удалять!\4eae1f1f2f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1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babochki-9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92605">
            <a:off x="6896055" y="2076189"/>
            <a:ext cx="1538918" cy="153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219213">
            <a:off x="6111601" y="546005"/>
            <a:ext cx="2592781" cy="64009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>
                <a:gd name="adj" fmla="val 21529852"/>
              </a:avLst>
            </a:prstTxWarp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Поморгай</a:t>
            </a:r>
          </a:p>
          <a:p>
            <a:pPr algn="ctr"/>
            <a:r>
              <a:rPr lang="ru-RU" sz="54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глазками!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77867"/>
            <a:ext cx="4469965" cy="490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747464"/>
            <a:ext cx="10225136" cy="842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00"/>
    </mc:Choice>
    <mc:Fallback xmlns="">
      <p:transition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5"/>
            <a:ext cx="914161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31640" y="2783030"/>
            <a:ext cx="6023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Берегите глазки!</a:t>
            </a:r>
          </a:p>
        </p:txBody>
      </p:sp>
    </p:spTree>
    <p:extLst>
      <p:ext uri="{BB962C8B-B14F-4D97-AF65-F5344CB8AC3E}">
        <p14:creationId xmlns:p14="http://schemas.microsoft.com/office/powerpoint/2010/main" val="24677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000">
        <p14:ripple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dmin\Desktop\3768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7" y="0"/>
            <a:ext cx="9173356" cy="686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0_51630_ecf31798_L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49822">
            <a:off x="463967" y="216237"/>
            <a:ext cx="50405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veta-11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2717" y="4848175"/>
            <a:ext cx="1495260" cy="19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cveta-11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00607"/>
            <a:ext cx="1309662" cy="174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cveta-11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176" y="5283475"/>
            <a:ext cx="1088824" cy="144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84666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172942" y="908720"/>
            <a:ext cx="377058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Comic Sans MS" pitchFamily="66" charset="0"/>
                <a:cs typeface="Andalus" pitchFamily="18" charset="-78"/>
              </a:rPr>
              <a:t>Тучка прячется за лес,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Comic Sans MS" pitchFamily="66" charset="0"/>
                <a:cs typeface="Andalus" pitchFamily="18" charset="-78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Comic Sans MS" pitchFamily="66" charset="0"/>
                <a:cs typeface="Andalus" pitchFamily="18" charset="-78"/>
              </a:rPr>
              <a:t>Смотрит солнышко с небес.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Comic Sans MS" pitchFamily="66" charset="0"/>
                <a:cs typeface="Andalus" pitchFamily="18" charset="-78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Comic Sans MS" pitchFamily="66" charset="0"/>
                <a:cs typeface="Andalus" pitchFamily="18" charset="-78"/>
              </a:rPr>
              <a:t>О</a:t>
            </a:r>
            <a:r>
              <a:rPr lang="ru-RU" sz="2000" b="1" dirty="0">
                <a:solidFill>
                  <a:srgbClr val="FFFF66"/>
                </a:solidFill>
                <a:latin typeface="Comic Sans MS" pitchFamily="66" charset="0"/>
                <a:cs typeface="Andalus" pitchFamily="18" charset="-78"/>
              </a:rPr>
              <a:t>но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Comic Sans MS" pitchFamily="66" charset="0"/>
                <a:cs typeface="Andalus" pitchFamily="18" charset="-78"/>
              </a:rPr>
              <a:t> такое чистое, 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Comic Sans MS" pitchFamily="66" charset="0"/>
                <a:cs typeface="Andalus" pitchFamily="18" charset="-78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Comic Sans MS" pitchFamily="66" charset="0"/>
                <a:cs typeface="Andalus" pitchFamily="18" charset="-78"/>
              </a:rPr>
              <a:t>Доброе, лучистое...</a:t>
            </a:r>
            <a:b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Comic Sans MS" pitchFamily="66" charset="0"/>
                <a:cs typeface="Andalus" pitchFamily="18" charset="-78"/>
              </a:rPr>
            </a:b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ndalus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ВСЕ КАРТИНКИ И ФОТО  не удалять!\картинки\0_637f6_c2c774c1_XX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16" y="0"/>
            <a:ext cx="919231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5352500127628445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146"/>
          <a:stretch/>
        </p:blipFill>
        <p:spPr bwMode="auto">
          <a:xfrm rot="764739">
            <a:off x="1984568" y="5227550"/>
            <a:ext cx="1923898" cy="144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535250012762844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87" y="5304115"/>
            <a:ext cx="979714" cy="134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5352500127628445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45" y="5205029"/>
            <a:ext cx="1204604" cy="165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cornflower-001-picture-colo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7" y="5033076"/>
            <a:ext cx="1307410" cy="18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cornflower-001-picture-colo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5" y="5304115"/>
            <a:ext cx="1012626" cy="14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68915419_7e72a4c90aa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80" y="4770318"/>
            <a:ext cx="2133600" cy="20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admin\Desktop\0b195237eaea0d05d2fb6b97a9bcf61a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7" y="2228826"/>
            <a:ext cx="2188029" cy="213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965">
            <a:off x="7859366" y="5960465"/>
            <a:ext cx="1066800" cy="933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77587 0.00625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85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ВСЕ КАРТИНКИ И ФОТО  не удалять!\картинки\0_637f6_c2c774c1_XX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16" y="0"/>
            <a:ext cx="919231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5352500127628445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46"/>
          <a:stretch/>
        </p:blipFill>
        <p:spPr bwMode="auto">
          <a:xfrm rot="764739">
            <a:off x="1649155" y="5049027"/>
            <a:ext cx="2050153" cy="15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535250012762844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31" y="5154898"/>
            <a:ext cx="1277669" cy="175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535250012762844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45" y="5205029"/>
            <a:ext cx="1204604" cy="165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cornflower-001-picture-col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13" y="4653136"/>
            <a:ext cx="1605428" cy="232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cornflower-001-picture-colo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89960"/>
            <a:ext cx="1012626" cy="14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68915419_7e72a4c90aa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64" y="5222211"/>
            <a:ext cx="1525668" cy="143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0b195237eaea0d05d2fb6b97a9bcf61a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5" y="2348880"/>
            <a:ext cx="1916547" cy="186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33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91 0.00232 L -0.81337 0.0004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ВСЕ КАРТИНКИ И ФОТО  не удалять!\картинки\0_637f6_c2c774c1_XX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16" y="0"/>
            <a:ext cx="919231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5352500127628445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46"/>
          <a:stretch/>
        </p:blipFill>
        <p:spPr bwMode="auto">
          <a:xfrm rot="764739">
            <a:off x="2216114" y="5434269"/>
            <a:ext cx="1684804" cy="12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535250012762844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328" y="5389960"/>
            <a:ext cx="1257959" cy="17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535250012762844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81" y="5629779"/>
            <a:ext cx="895067" cy="122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cornflower-001-picture-col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06" y="5389960"/>
            <a:ext cx="1097181" cy="15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cornflower-001-picture-colo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89960"/>
            <a:ext cx="1012626" cy="14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68915419_7e72a4c90aa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28" y="5389960"/>
            <a:ext cx="1490900" cy="139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\Desktop\0b195237eaea0d05d2fb6b97a9bcf61a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93586">
            <a:off x="3863402" y="-55817"/>
            <a:ext cx="1642411" cy="16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-0.00452 0.77987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ВСЕ КАРТИНКИ И ФОТО  не удалять!\картинки\0_637f6_c2c774c1_XX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16" y="0"/>
            <a:ext cx="919231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5352500127628445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146"/>
          <a:stretch/>
        </p:blipFill>
        <p:spPr bwMode="auto">
          <a:xfrm rot="764739">
            <a:off x="1876531" y="5422327"/>
            <a:ext cx="1605027" cy="120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535250012762844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8669">
            <a:off x="7815204" y="5111755"/>
            <a:ext cx="1328796" cy="18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5352500127628445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53" y="5263290"/>
            <a:ext cx="1204604" cy="165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cornflower-001-picture-colo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93" y="5389960"/>
            <a:ext cx="1097181" cy="15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cornflower-001-picture-colo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89960"/>
            <a:ext cx="1012626" cy="14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68915419_7e72a4c90aa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330" y="5517232"/>
            <a:ext cx="1205023" cy="113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esktop\0b195237eaea0d05d2fb6b97a9bcf61a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757">
            <a:off x="3698371" y="5014297"/>
            <a:ext cx="19050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80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1042 L -0.00087 -0.776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ВСЕ КАРТИНКИ И ФОТО  не удалять!\картинки\0_637f6_c2c774c1_XX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16" y="0"/>
            <a:ext cx="919231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5352500127628445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146"/>
          <a:stretch/>
        </p:blipFill>
        <p:spPr bwMode="auto">
          <a:xfrm rot="764739">
            <a:off x="945308" y="3972305"/>
            <a:ext cx="3072186" cy="230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535250012762844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67" y="5389960"/>
            <a:ext cx="1118252" cy="15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5352500127628445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77" y="5697370"/>
            <a:ext cx="790383" cy="108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cornflower-001-picture-colo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9" y="5517232"/>
            <a:ext cx="1004739" cy="14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cornflower-001-picture-colo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89960"/>
            <a:ext cx="1012626" cy="14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68915419_7e72a4c90aa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758" y="5122913"/>
            <a:ext cx="1701552" cy="15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dmin\Desktop\0b195237eaea0d05d2fb6b97a9bcf61a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1731" flipH="1">
            <a:off x="60131" y="57963"/>
            <a:ext cx="1683437" cy="16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08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C 0.00694 -0.00556 0.01389 -0.01065 0.02153 -0.01435 C 0.02604 -0.0169 0.03125 -0.0169 0.03576 -0.01898 C 0.03819 -0.02014 0.04045 -0.02199 0.04288 -0.02315 C 0.0441 -0.02384 0.04531 -0.02431 0.04653 -0.02477 C 0.05364 -0.03102 0.0618 -0.03356 0.07031 -0.03495 C 0.07778 -0.03958 0.08594 -0.04074 0.0941 -0.04236 C 0.10833 -0.04907 0.12864 -0.04815 0.1441 -0.04977 C 0.15052 -0.04907 0.15764 -0.05069 0.16319 -0.04676 C 0.16614 -0.04468 0.17153 -0.03958 0.17153 -0.03935 C 0.17239 -0.03796 0.17344 -0.03681 0.17396 -0.03495 C 0.175 -0.03218 0.17621 -0.02616 0.17621 -0.02593 C 0.17778 -0.01111 0.17778 0.00255 0.17031 0.01482 C 0.16753 0.025 0.1625 0.02917 0.15729 0.03681 C 0.15382 0.0419 0.15139 0.04699 0.14774 0.05139 C 0.14583 0.05833 0.14427 0.06412 0.14167 0.07037 C 0.14201 0.07685 0.14219 0.08333 0.14288 0.08982 C 0.14601 0.11944 0.19757 0.11134 0.20486 0.11134 C 0.22066 0.11111 0.23663 0.11111 0.25243 0.11019 C 0.25729 0.10995 0.26198 0.09699 0.26198 0.09722 C 0.26354 0.08912 0.26614 0.08588 0.27031 0.0794 C 0.27292 0.06667 0.28177 0.05718 0.28819 0.04722 C 0.28993 0.04444 0.2908 0.04097 0.29288 0.03843 C 0.29601 0.03449 0.30243 0.02662 0.30243 0.02685 C 0.30469 0.01829 0.30191 0.025 0.30955 0.01921 C 0.31337 0.0162 0.32031 0.00949 0.32396 0.00602 C 0.33246 -0.00208 0.33923 -0.01134 0.34896 -0.01736 C 0.35295 -0.02546 0.34896 -0.01991 0.35833 -0.02477 C 0.36128 -0.02616 0.36371 -0.02917 0.36667 -0.03079 C 0.37465 -0.03495 0.38316 -0.03819 0.39167 -0.04097 C 0.39601 -0.04051 0.40035 -0.04051 0.40486 -0.03958 C 0.4092 -0.03819 0.41198 -0.03102 0.41649 -0.02917 C 0.42587 -0.01782 0.42795 -0.00556 0.43229 0.0088 C 0.43472 0.03357 0.43333 0.05255 0.42135 0.07199 C 0.41979 0.07454 0.41892 0.07778 0.41649 0.0794 C 0.41302 0.08241 0.41076 0.08403 0.40729 0.08819 C 0.40486 0.0912 0.40347 0.0956 0.40104 0.09838 C 0.39705 0.10301 0.38958 0.11019 0.38455 0.11435 C 0.38177 0.11968 0.37986 0.12454 0.37864 0.13079 C 0.37951 0.14954 0.37673 0.16991 0.39531 0.17454 C 0.39861 0.17546 0.40243 0.17569 0.4059 0.17616 C 0.42552 0.17569 0.44496 0.17546 0.46441 0.17454 C 0.47083 0.17431 0.47621 0.16736 0.48108 0.16296 C 0.48298 0.16065 0.48785 0.15718 0.48785 0.15741 C 0.49167 0.15093 0.49653 0.14722 0.50087 0.14236 C 0.50382 0.13588 0.50746 0.13218 0.51059 0.12639 C 0.51389 0.11968 0.51545 0.11343 0.51875 0.10718 C 0.52118 0.09676 0.52587 0.08889 0.52986 0.0794 C 0.53246 0.06528 0.54201 0.0544 0.55 0.04421 C 0.55521 0.02824 0.56649 0.01991 0.57726 0.01042 C 0.58698 0.00185 0.58246 0.00417 0.59062 0.00162 C 0.59983 -0.00393 0.6092 -0.0125 0.6191 -0.01597 C 0.62205 -0.01713 0.63368 -0.01852 0.63576 -0.01898 C 0.65173 -0.01736 0.65538 -0.01458 0.6691 -0.01157 C 0.67743 -0.00741 0.68437 -0.00463 0.69288 -0.00139 C 0.70035 0.00602 0.70955 0.01111 0.71667 0.01921 C 0.72535 0.0287 0.72969 0.03819 0.73698 0.04861 C 0.74566 0.06134 0.75503 0.07361 0.76441 0.08519 C 0.7717 0.10394 0.76128 0.0787 0.77031 0.0956 C 0.77587 0.10579 0.77795 0.11829 0.78229 0.1294 C 0.78542 0.1463 0.77778 0.15764 0.76562 0.16435 C 0.76007 0.16736 0.75608 0.17153 0.75 0.17315 C 0.74548 0.17708 0.74132 0.17778 0.73576 0.17917 C 0.7217 0.18819 0.70364 0.18472 0.68819 0.18634 C 0.68177 0.19028 0.6776 0.19468 0.67274 0.20116 C 0.6684 0.22153 0.67517 0.225 0.68576 0.23634 C 0.69358 0.24468 0.70278 0.25046 0.71076 0.25833 C 0.73021 0.27778 0.70729 0.25625 0.72864 0.27569 C 0.73021 0.27732 0.7309 0.27963 0.73229 0.28171 C 0.73785 0.28982 0.74271 0.29931 0.74896 0.30648 C 0.74948 0.30926 0.75017 0.31181 0.75121 0.31389 C 0.75243 0.3169 0.75486 0.31852 0.75608 0.3213 C 0.75677 0.32361 0.7566 0.32639 0.75729 0.3287 C 0.75903 0.33519 0.7625 0.34097 0.76441 0.34769 C 0.76684 0.35671 0.76962 0.3662 0.77396 0.37431 C 0.7743 0.37801 0.775 0.38218 0.775 0.38588 C 0.775 0.40301 0.77465 0.42014 0.77396 0.43727 C 0.77326 0.4537 0.73212 0.45579 0.72864 0.45625 C 0.71875 0.45579 0.70885 0.45579 0.69896 0.45486 C 0.69219 0.45394 0.68542 0.44931 0.67864 0.44745 C 0.66458 0.43727 0.67101 0.44074 0.65955 0.43588 C 0.65226 0.42824 0.64375 0.42454 0.63576 0.41829 C 0.625 0.41019 0.61493 0.40093 0.60469 0.39167 C 0.59496 0.38264 0.58698 0.37037 0.57726 0.36088 C 0.56094 0.3456 0.54028 0.33287 0.52031 0.3287 C 0.51024 0.32245 0.5033 0.32454 0.49167 0.32569 C 0.48594 0.32917 0.48368 0.33264 0.47986 0.33889 C 0.47899 0.34167 0.47812 0.34468 0.47743 0.34769 C 0.47552 0.3544 0.48055 0.3625 0.48298 0.3669 C 0.49114 0.37986 0.49965 0.3912 0.50816 0.40347 C 0.51476 0.4125 0.51927 0.42269 0.52604 0.43125 C 0.52743 0.4375 0.53229 0.44907 0.53229 0.44931 C 0.5342 0.46181 0.53576 0.47361 0.53663 0.48704 C 0.53663 0.49352 0.53663 0.5 0.53576 0.50625 C 0.53542 0.5081 0.53003 0.51505 0.52847 0.51644 C 0.51753 0.52685 0.50052 0.53056 0.48698 0.53403 C 0.48055 0.53357 0.47413 0.53403 0.46771 0.53241 C 0.46441 0.53171 0.45746 0.51968 0.45364 0.51644 C 0.43594 0.4838 0.42864 0.44421 0.41076 0.41227 C 0.39948 0.39236 0.38298 0.37778 0.36788 0.3625 C 0.35955 0.35394 0.35712 0.35579 0.34774 0.34907 C 0.33472 0.34005 0.32552 0.32986 0.31076 0.32569 C 0.29132 0.31227 0.27031 0.3 0.24878 0.29213 C 0.2316 0.28542 0.2118 0.28542 0.1941 0.28472 C 0.17066 0.28542 0.14722 0.28495 0.12396 0.2875 C 0.12048 0.28796 0.11441 0.29352 0.11441 0.29375 C 0.11111 0.29954 0.1066 0.3 0.10243 0.30532 C 0.0901 0.32037 0.10243 0.30903 0.09167 0.31806 C 0.08611 0.3294 0.07778 0.33843 0.07153 0.34907 C 0.06944 0.35671 0.06927 0.36435 0.06562 0.3713 C 0.06597 0.38102 0.0658 0.39097 0.06667 0.40046 C 0.06771 0.41273 0.07708 0.42176 0.08229 0.43125 C 0.08715 0.44051 0.08142 0.43472 0.08819 0.44468 C 0.09826 0.45926 0.10903 0.47338 0.12031 0.48704 C 0.12778 0.49607 0.1342 0.50648 0.14167 0.51505 C 0.14462 0.51806 0.14792 0.52083 0.15121 0.52361 C 0.15243 0.52477 0.15486 0.52662 0.15486 0.52685 C 0.15573 0.52824 0.15625 0.52986 0.15729 0.53125 C 0.15833 0.53241 0.15989 0.53264 0.16076 0.53403 C 0.1625 0.53657 0.16285 0.54005 0.16441 0.54282 C 0.16736 0.55347 0.16875 0.56551 0.17031 0.57662 C 0.17153 0.58472 0.16979 0.58264 0.17396 0.58542 " pathEditMode="relative" rAng="0" ptsTypes="fffffffffffffffffffffffffffffffffffffffffffffffffffffffffffffffffffffffffffffffffffffffffffffffffffffffffffffffffffffffffA">
                                      <p:cBhvr>
                                        <p:cTn id="6" dur="42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71" y="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ВСЕ КАРТИНКИ И ФОТО  не удалять!\картинки\0_637f6_c2c774c1_XX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16" y="0"/>
            <a:ext cx="919231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5352500127628445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146"/>
          <a:stretch/>
        </p:blipFill>
        <p:spPr bwMode="auto">
          <a:xfrm rot="871963" flipH="1">
            <a:off x="448795" y="4521606"/>
            <a:ext cx="3021322" cy="226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535250012762844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18158"/>
            <a:ext cx="1800200" cy="247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5352500127628445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653163"/>
            <a:ext cx="973065" cy="133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cornflower-001-picture-colo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86" y="4317914"/>
            <a:ext cx="1842061" cy="267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cornflower-001-picture-colo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119" y="5389960"/>
            <a:ext cx="1012626" cy="14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68915419_7e72a4c90aa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54435"/>
            <a:ext cx="2133600" cy="200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0b195237eaea0d05d2fb6b97a9bcf61a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53077">
            <a:off x="7210619" y="-30793"/>
            <a:ext cx="19050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4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0.00324 C -0.01233 -0.00995 -0.01563 -0.01759 -0.02396 -0.02523 C -0.02847 -0.03426 -0.03646 -0.04398 -0.04427 -0.04745 C -0.04931 -0.05254 -0.05573 -0.05579 -0.06215 -0.05694 C -0.06962 -0.05833 -0.08472 -0.06018 -0.08472 -0.05995 C -0.10695 -0.05879 -0.13507 -0.05764 -0.15504 -0.0412 C -0.15972 -0.03171 -0.16042 -0.02847 -0.16215 -0.01736 C -0.16181 -0.00879 -0.16163 -0.00046 -0.16094 0.0081 C -0.16042 0.01551 -0.15452 0.02454 -0.15139 0.03009 C -0.13854 0.0544 -0.12639 0.06667 -0.10729 0.08102 C -0.09688 0.08889 -0.08663 0.09977 -0.07518 0.10486 C -0.06997 0.11065 -0.06875 0.11459 -0.06458 0.12084 C -0.06198 0.12477 -0.05625 0.13195 -0.05625 0.13218 C -0.05399 0.14329 -0.04983 0.15278 -0.0467 0.16366 C -0.04497 0.18334 -0.04236 0.19398 -0.04549 0.21597 C -0.04601 0.21968 -0.05018 0.22546 -0.05018 0.2257 C -0.05469 0.24931 -0.06684 0.24838 -0.08229 0.25255 C -0.09722 0.2507 -0.13351 0.25486 -0.15018 0.23519 C -0.16372 0.21898 -0.15365 0.22847 -0.16215 0.22084 C -0.16511 0.21528 -0.1717 0.20671 -0.17396 0.20023 C -0.17448 0.19861 -0.17465 0.19699 -0.17518 0.19514 C -0.17674 0.19097 -0.17847 0.18681 -0.18004 0.18264 C -0.18073 0.18056 -0.1816 0.17847 -0.18229 0.17639 C -0.18316 0.17431 -0.18472 0.16991 -0.18472 0.17014 C -0.18611 0.16042 -0.18906 0.15347 -0.19184 0.14468 C -0.19479 0.13542 -0.19549 0.12546 -0.19792 0.11597 C -0.19948 0.0956 -0.20434 0.07824 -0.20851 0.0588 C -0.21372 0.03472 -0.21875 0.0088 -0.22882 -0.0125 C -0.2375 -0.03079 -0.24497 -0.04954 -0.26215 -0.05532 C -0.27153 -0.0618 -0.28021 -0.06435 -0.29063 -0.06643 C -0.29965 -0.07037 -0.30868 -0.07037 -0.31806 -0.07291 C -0.37847 -0.06991 -0.37552 -0.07986 -0.41094 -0.05069 C -0.41806 -0.03796 -0.42292 -0.02361 -0.43004 -0.01088 C -0.43195 0.00579 -0.43299 0.02176 -0.42882 0.03796 C -0.42761 0.04306 -0.42622 0.04838 -0.42396 0.05232 C -0.42205 0.05625 -0.41684 0.06204 -0.41684 0.06227 C -0.41354 0.07361 -0.4066 0.08195 -0.40018 0.09074 C -0.38125 0.11644 -0.3559 0.12361 -0.33229 0.1382 C -0.33073 0.14028 -0.32952 0.14283 -0.32761 0.14468 C -0.32257 0.14908 -0.32031 0.14676 -0.31563 0.15417 C -0.31094 0.16181 -0.30886 0.17246 -0.30504 0.18102 C -0.30538 0.19005 -0.30521 0.19908 -0.30625 0.2081 C -0.30643 0.20972 -0.31198 0.21898 -0.31215 0.21921 C -0.32031 0.23102 -0.33021 0.2375 -0.34184 0.24144 C -0.34861 0.24074 -0.35538 0.24144 -0.36215 0.23959 C -0.36684 0.23866 -0.37083 0.23449 -0.37518 0.23171 C -0.3875 0.22454 -0.39896 0.2132 -0.41094 0.20486 C -0.41684 0.20023 -0.42361 0.19699 -0.42882 0.19074 C -0.43143 0.18773 -0.43351 0.18426 -0.43594 0.18102 C -0.43715 0.1794 -0.43958 0.17639 -0.43958 0.17662 C -0.44566 0.15903 -0.45156 0.14213 -0.45625 0.12408 C -0.45764 0.11273 -0.46111 0.10185 -0.46337 0.09074 C -0.46563 0.07963 -0.46736 0.06783 -0.47049 0.05741 C -0.47205 0.05185 -0.47448 0.04676 -0.47639 0.04144 C -0.47743 0.03843 -0.47743 0.03472 -0.47882 0.03195 C -0.4816 0.02616 -0.48837 0.01574 -0.48837 0.01574 C -0.49601 -0.01065 -0.51962 -0.03194 -0.53715 -0.04583 C -0.55972 -0.06389 -0.58125 -0.07708 -0.60625 -0.08866 C -0.61146 -0.09097 -0.61632 -0.09491 -0.6217 -0.09676 C -0.63056 -0.09977 -0.63993 -0.09884 -0.64896 -0.09977 C -0.66684 -0.10324 -0.68438 -0.10231 -0.70139 -0.09514 C -0.70781 -0.08657 -0.71649 -0.08125 -0.72396 -0.07454 C -0.73281 -0.06666 -0.74011 -0.05694 -0.74896 -0.04907 C -0.76962 -0.00856 -0.78802 0.03056 -0.79427 0.07963 C -0.79306 0.11759 -0.78906 0.15463 -0.77639 0.18912 C -0.77205 0.20093 -0.76528 0.21158 -0.75972 0.22222 C -0.75208 0.2375 -0.74167 0.25463 -0.72761 0.2588 C -0.71389 0.26829 -0.69219 0.26273 -0.67761 0.26204 C -0.65677 0.2588 -0.64427 0.25139 -0.62518 0.24144 C -0.61424 0.22986 -0.60208 0.2206 -0.59063 0.20972 C -0.58785 0.20695 -0.58559 0.20301 -0.58229 0.20185 C -0.57986 0.2007 -0.57518 0.19861 -0.57518 0.19884 C -0.56927 0.19908 -0.5566 0.19884 -0.54896 0.20185 C -0.53403 0.20764 -0.52118 0.2169 -0.50729 0.22546 C -0.5066 0.22894 -0.50399 0.23171 -0.50382 0.23519 C -0.50295 0.25718 -0.50243 0.25371 -0.50851 0.26528 C -0.51059 0.2757 -0.51719 0.28472 -0.5217 0.29375 C -0.52483 0.3 -0.52743 0.30764 -0.53004 0.31435 C -0.52969 0.32153 -0.53004 0.3294 -0.52882 0.33658 C -0.5283 0.33912 -0.52604 0.34074 -0.52518 0.34306 C -0.52205 0.35139 -0.51979 0.36459 -0.51337 0.36991 C -0.50191 0.37963 -0.50712 0.37546 -0.49792 0.38241 C -0.48629 0.3919 -0.46771 0.39005 -0.45504 0.39213 C -0.39965 0.39028 -0.42205 0.39584 -0.38715 0.38426 C -0.38004 0.38195 -0.36563 0.37801 -0.36563 0.37824 C -0.36094 0.37408 -0.35677 0.36921 -0.35139 0.3669 C -0.34601 0.35949 -0.33941 0.35463 -0.33229 0.35093 C -0.32535 0.34167 -0.3158 0.33449 -0.30625 0.33195 C -0.28854 0.32014 -0.26493 0.31921 -0.24549 0.31759 C -0.22049 0.31875 -0.19479 0.31435 -0.17049 0.32246 C -0.15573 0.32732 -0.13976 0.33334 -0.12639 0.34306 C -0.10747 0.35671 -0.08958 0.37824 -0.06927 0.3875 C -0.05087 0.40486 -0.03004 0.41759 -0.01094 0.43357 C -0.00695 0.43681 -0.00226 0.43866 0.00104 0.44306 C 0.00746 0.45162 0.01371 0.46065 0.01771 0.4713 C 0.01979 0.47732 0.02361 0.48912 0.02361 0.48935 C 0.02396 0.49329 0.02413 0.49769 0.02482 0.50162 C 0.02535 0.50556 0.02708 0.51296 0.02708 0.51296 C 0.02639 0.55695 0.02951 0.57824 0.01528 0.61296 C 0.01128 0.62269 0.00833 0.63195 0.00104 0.63796 C -0.00261 0.64468 -0.00747 0.65139 -0.01337 0.65417 C -0.02292 0.66366 -0.03837 0.675 -0.05018 0.67801 C -0.06372 0.68472 -0.07761 0.6875 -0.09184 0.68912 C -0.10295 0.68866 -0.11406 0.68866 -0.12518 0.6875 C -0.13212 0.68681 -0.13854 0.68125 -0.14549 0.67963 C -0.1625 0.67037 -0.14028 0.6838 -0.15625 0.66991 C -0.16389 0.66343 -0.1717 0.65996 -0.17882 0.65255 C -0.18785 0.64329 -0.19236 0.63426 -0.19896 0.62222 C -0.20087 0.61482 -0.20399 0.60695 -0.20729 0.60023 C -0.20972 0.58727 -0.2066 0.59931 -0.21215 0.58912 C -0.22118 0.57246 -0.22292 0.56597 -0.23594 0.55232 C -0.24462 0.54329 -0.25278 0.53519 -0.26215 0.52709 C -0.26424 0.52523 -0.2658 0.52199 -0.26806 0.52084 C -0.27952 0.51366 -0.29149 0.50996 -0.30382 0.5081 C -0.31077 0.50579 -0.31528 0.50602 -0.32049 0.51296 C -0.32361 0.525 -0.32778 0.53658 -0.33004 0.54908 C -0.33247 0.5632 -0.3316 0.57824 -0.33472 0.59213 C -0.33524 0.59445 -0.33646 0.5963 -0.33715 0.59861 C -0.33768 0.6 -0.33802 0.60162 -0.33837 0.60301 C -0.33941 0.60787 -0.33993 0.61644 -0.34184 0.62084 C -0.34271 0.62269 -0.34445 0.62338 -0.34549 0.62546 C -0.3507 0.63449 -0.35226 0.64213 -0.36094 0.6463 C -0.36493 0.64815 -0.37292 0.65093 -0.37292 0.65116 C -0.39063 0.64954 -0.39167 0.65139 -0.40382 0.64121 C -0.40556 0.63449 -0.4125 0.62222 -0.41563 0.61597 C -0.41927 0.59236 -0.41406 0.62222 -0.41927 0.60185 C -0.4217 0.59236 -0.42257 0.58264 -0.42518 0.57315 C -0.42622 0.55903 -0.43004 0.53611 -0.43472 0.52246 C -0.43715 0.51528 -0.44028 0.50857 -0.44306 0.50162 C -0.44427 0.49908 -0.44566 0.49653 -0.4467 0.49375 C -0.46927 0.43357 -0.50521 0.40209 -0.55504 0.39074 C -0.56771 0.38195 -0.58455 0.38681 -0.59792 0.3875 C -0.60851 0.39236 -0.61719 0.40116 -0.62639 0.40972 C -0.62813 0.41134 -0.63038 0.41158 -0.63229 0.41273 C -0.6349 0.41505 -0.64827 0.42847 -0.65018 0.43033 C -0.65573 0.43588 -0.65625 0.44421 -0.66215 0.44931 C -0.66406 0.45949 -0.66823 0.46875 -0.6717 0.47801 C -0.67361 0.4831 -0.67431 0.48866 -0.67639 0.49375 C -0.67674 0.49584 -0.67761 0.49792 -0.67761 0.50023 C -0.67761 0.51296 -0.67726 0.5257 -0.67639 0.5382 C -0.67604 0.54213 -0.67465 0.5456 -0.67396 0.54908 C -0.67205 0.55857 -0.66823 0.58588 -0.65972 0.58588 " pathEditMode="relative" rAng="0" ptsTypes="fffffffffffffffffffffffffffffffffffffffffffffffffffffffffffffffffffffffffffffffffffffffffffffffffffffffffffffffffffffffffffffffffffffffffffffA">
                                      <p:cBhvr>
                                        <p:cTn id="6" dur="4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53" y="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dmin\Desktop\0_688e0_a9c04809_X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" y="0"/>
            <a:ext cx="9143999" cy="106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admin\Desktop\0b195237eaea0d05d2fb6b97a9bcf61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71" y="1988840"/>
            <a:ext cx="2392660" cy="233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41767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32755 C 0.23039 -0.32755 0.4125 -0.12616 0.4125 0.12338 C 0.4125 0.37245 0.23039 0.57546 0.0066 0.57546 C -0.21718 0.57546 -0.39861 0.37245 -0.39861 0.12338 C -0.39861 -0.12616 -0.21718 -0.32755 0.0066 -0.32755 Z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4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47 0.14121 C -0.33889 -0.04583 -0.20364 -0.2081 -0.02222 -0.21898 C 0.15139 -0.23287 0.31355 -0.10717 0.32431 0.07385 C 0.3382 0.2419 0.22414 0.39769 0.06164 0.40926 C -0.08715 0.41806 -0.2283 0.31412 -0.23889 0.15764 C -0.24965 0.01551 -0.15486 -0.11898 -0.01684 -0.12963 C 0.11042 -0.13819 0.22986 -0.05162 0.23768 0.07963 C 0.24584 0.19676 0.16997 0.31181 0.05625 0.3169 C -0.04652 0.32524 -0.14392 0.25787 -0.15243 0.15186 C -0.15764 0.05695 -0.10069 -0.03472 -0.01128 -0.04051 C 0.06719 -0.04583 0.14566 0.00394 0.15139 0.08542 C 0.15643 0.15533 0.11615 0.22199 0.05087 0.22778 C -0.0033 0.23357 -0.06024 0.20232 -0.06319 0.14699 C -0.06823 0.10209 -0.04652 0.0544 -0.00625 0.04861 C 0.02657 0.04861 0.05903 0.06019 0.06441 0.09074 C 0.06719 0.10996 0.06164 0.1301 0.04549 0.13843 C 0.0375 0.14121 0.03195 0.14121 0.02379 0.13843 " pathEditMode="relative" rAng="0" ptsTypes="fffffffffffffffff">
                                      <p:cBhvr>
                                        <p:cTn id="9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3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914</TotalTime>
  <Words>32</Words>
  <Application>Microsoft Office PowerPoint</Application>
  <PresentationFormat>Экран (4:3)</PresentationFormat>
  <Paragraphs>7</Paragraphs>
  <Slides>15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Comic Sans MS</vt:lpstr>
      <vt:lpstr>Courier New</vt:lpstr>
      <vt:lpstr>Verdana</vt:lpstr>
      <vt:lpstr>Wingdings 2</vt:lpstr>
      <vt:lpstr>Spring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Гимнастика для глаз</dc:title>
  <dc:creator>Admin</dc:creator>
  <cp:lastModifiedBy>Данил Доровских</cp:lastModifiedBy>
  <cp:revision>108</cp:revision>
  <dcterms:created xsi:type="dcterms:W3CDTF">2009-12-09T17:52:41Z</dcterms:created>
  <dcterms:modified xsi:type="dcterms:W3CDTF">2023-12-05T11:25:56Z</dcterms:modified>
</cp:coreProperties>
</file>