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85926"/>
            <a:ext cx="8072494" cy="39087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«Имена героев Великой Отечественной в названиях улиц города Вязьмы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</a:t>
            </a:r>
          </a:p>
          <a:p>
            <a:pPr algn="ctr"/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Подготовила: Федорова И.А.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166843"/>
            <a:ext cx="7429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свидетельство, безграничного уважения к памяти героев, отдавших жизнь за Родину, многие улицы наших городов носят имена участников Великой Отечественной войны. Есть такие улицы и в  городе Вязьма.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Ул.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Бауманская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 Ул. Н. Гастелло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 Ул. К.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Заслонова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 Пл. М. Ефремова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 Ул. Матросова                  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                                      Ул. Марины Расковой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                                    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0010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Улица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Бауманская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(до революции Верхняя Калужская, после революции, 25-го Октября) -  названа в честь, воинов 7 дивизии Московского    народного ополчения (позже 29 стрелковой дивизии,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Бауманского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 Москвы). 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Командир И.  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Заикин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комиссар П.Н. Лукин.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Дивизия в течение  7 дней и ночей, в конце сентября, начале октября 1941 года, стояла насмерть, защищая Москву на 242 километре автотрассы Москва-Минск в окружении врага.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Мая 1980 года в память об  ополченцах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бауманцах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открыт монумент  на 242 км  автотрассы.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в мае 1982 года названа эта  улица.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vyazma.library67.ru/files/358/pamyatnik-baumanc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4200525" cy="3009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642918"/>
            <a:ext cx="46434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Улица Н. Гастелло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(бывшая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Новополевая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названа в честь  Героя Советского  Союза летчика, капитана Николая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Францевича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Гастелло, который с экипажем (А.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Бурденюк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Скоробогатый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А.А. Калинин).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 июня 1941 года на пятый день войны совершил «огненный таран»: свой бомбардировщик объятый пламенем, направил на скопление вражеских автобензоцистерн  и танков в районе деревни Радошковичи в Белоруссии. Улица носит имя Николая Гастелло с 1953 года.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vyazma.library67.ru/files/358/resize/podvig_300_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071546"/>
            <a:ext cx="3286128" cy="42281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yazma.library67.ru/files/358/resize/ul-zaslonova1_4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571876"/>
            <a:ext cx="3810000" cy="28575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1472" y="428604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Улица К.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Заслонова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носит свое название с 24 сентября 1953 г. (до революции  Солдатская слобода; с октября 1918 г. Рабочая). Названа в честь Героя Советского Союза, командира партизанской бригады в Белоруссии  Константина Сергеевича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Заслонова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(1909-1942гг.).  Во время учебы на диверсионных курсах в Касне,  в течение 2-х месяцев проживал в городе Вязьма на улице  Рабочей, в доме № 44 .1 октября 1941 года Заслонов создал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Оршанском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железнодорожном узле подпольную группу.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угольных мин подпольщики уничтожали вражеские эшелоны.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Позже возглавил партизанскую бригаду,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погиб в бою 14 ноября 1942 г.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марте 1943 г. ему присвоено звание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Героя Советского Союза.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001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Площадь М. Ефремова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настоящем виде площадь города сложилась после Великой Отечественной войны (до революции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Духовская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Сенная площади).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Названа  в честь командующего 33 армии Западного фронта генерала –лейтенанта Михаила Григорьевича   Ефремова (1897-1942 ). Армия, которой командовал генерал-лейтенант Ефремов, осуществляя прорыв на Вязьму, оказалась отрезанной от основных сил фронта. В течение  трех  месяцев она вела ожесточенную борьбу с превосходящими силами противника , стремясь прорвать кольцо окружения. Армия была   раздроблена на отдельные группы.  С небольшой  частью войск, смертельно раненный, генерал продолжал упорное сопротивление, чтобы не попасть в плен, выстрелил себе в висок.  Захоронен в Вязьме на Екатерининском кладбище.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ноября 1946 года в Вязьме был установлен памятник М.Г. Ефремову на площади его имени.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Улица А. Матросова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названа в честь героя Советского Союза Александра Матросова, 24 сентября 1953 года. Александр Матвеевич Матросов (1924-1943 гг.). Рядовой 254 гвардейского стрелкового полка 56 гвардейской стрелковой дивизии Калининского фронта 23 февраля 1943 года в бою за д. Чернушки Псковской области, грудью закрыл амбразуру вражеского дзота, ценой собственной  жизни, обеспечив успех боя. Звание героя Советского Союза  присвоено 19 июня 1943 года. 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vyazma.library67.ru/files/358/resize/podvig-matrosova_404_2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14686"/>
            <a:ext cx="4419604" cy="3161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vyazma.library67.ru/files/358/rask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357430"/>
            <a:ext cx="3087544" cy="404811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2910" y="357166"/>
            <a:ext cx="807249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Улица Марины Расковой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(бывшая Воскресенская после революции Крестьянская)- названа 29 августа 1957 г. в честь Героя Советского Союза, летчицы-штурмана, майора   Расковой Марины Михайловны (1912-1943 гг.). На  улице Воскресенской до революции, в течение двух лет проживала ее мать Анна Спиридоновна Малинина, преподававшая в Вяземской гимназии французский язык. Марина Раскова родилась в Москве. Училась в   школе летчиков 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24-25 сентября 1938 года на самолете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АНТ-37 «Родина» летчицы: В.Г.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Гризодубова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П. Осипенко, М. Раскова - совершили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беспересадочный перелет Москва - Дальний Восток. 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годы войны 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Раскова участвовала в формировании женских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летных полков. Была командиров 587 –го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женского бомбардировочного летного полка.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Погибла в авиакатастрофе.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Похоронена  в Москве на Красной площади.    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69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2023-06-07T11:33:53Z</dcterms:created>
  <dcterms:modified xsi:type="dcterms:W3CDTF">2024-01-11T05:09:57Z</dcterms:modified>
</cp:coreProperties>
</file>