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57880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27963" b="23078"/>
          <a:stretch>
            <a:fillRect/>
          </a:stretch>
        </p:blipFill>
        <p:spPr>
          <a:xfrm>
            <a:off x="0" y="1714488"/>
            <a:ext cx="8215306" cy="3357586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r="89844"/>
          <a:stretch>
            <a:fillRect/>
          </a:stretch>
        </p:blipFill>
        <p:spPr>
          <a:xfrm>
            <a:off x="0" y="11080"/>
            <a:ext cx="928662" cy="6858000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r="89844"/>
          <a:stretch>
            <a:fillRect/>
          </a:stretch>
        </p:blipFill>
        <p:spPr>
          <a:xfrm>
            <a:off x="8215338" y="0"/>
            <a:ext cx="9286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11080"/>
          <a:ext cx="9144000" cy="6869080"/>
          <a:chOff x="0" y="11080"/>
          <a:chExt cx="9144000" cy="686908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8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9">
  <a:themeElements>
    <a:clrScheme name="Theme4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Theme49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user</cp:lastModifiedBy>
  <cp:revision>1</cp:revision>
  <dcterms:created xsi:type="dcterms:W3CDTF">2023-06-14T19:42:19Z</dcterms:created>
  <dcterms:modified xsi:type="dcterms:W3CDTF">2023-06-15T12:50:56Z</dcterms:modified>
</cp:coreProperties>
</file>