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910" r:id="rId2"/>
  </p:sldMasterIdLst>
  <p:sldIdLst>
    <p:sldId id="28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2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5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93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5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54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417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38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3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80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01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2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49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78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95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5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3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1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4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5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204864"/>
            <a:ext cx="6607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ДОСТОПРИМЕЧАТЕЛЬНОСТИ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ГОРОДА     ВЯЗЬМА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2591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амятник Перновскому пол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455024" cy="413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Памятник </a:t>
            </a:r>
            <a:r>
              <a:rPr lang="ru-RU" sz="2400" b="1" dirty="0" err="1"/>
              <a:t>Перновскому</a:t>
            </a:r>
            <a:r>
              <a:rPr lang="ru-RU" sz="2400" b="1" dirty="0"/>
              <a:t> </a:t>
            </a:r>
            <a:r>
              <a:rPr lang="ru-RU" sz="2400" b="1" dirty="0" smtClean="0"/>
              <a:t>полку</a:t>
            </a:r>
          </a:p>
          <a:p>
            <a:pPr algn="just"/>
            <a:r>
              <a:rPr lang="ru-RU" dirty="0" smtClean="0"/>
              <a:t>Посвящен </a:t>
            </a:r>
            <a:r>
              <a:rPr lang="ru-RU" dirty="0"/>
              <a:t>гренадерам </a:t>
            </a:r>
            <a:r>
              <a:rPr lang="ru-RU" dirty="0" err="1"/>
              <a:t>Перновского</a:t>
            </a:r>
            <a:r>
              <a:rPr lang="ru-RU" dirty="0"/>
              <a:t> полка, освобождающим Вязьму от отступающих французских солдат в 1812 году. Памятник по проекту художника Матвеева открыли в 1912 году. Уничтожен он в 1918 году, восстановлен в 1962 году. Расположен у Богородицкой церкви на Советской площади. Представляет собой гранитную колонну высотой 6 метров, вершину которой венчает скульптура орла с распахнутыми крыльями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3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пасо-Преображенская церков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35" y="2492896"/>
            <a:ext cx="6502129" cy="398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Спасско</a:t>
            </a:r>
            <a:r>
              <a:rPr lang="ru-RU" sz="2400" b="1" dirty="0" smtClean="0"/>
              <a:t>-Преображенская церковь</a:t>
            </a:r>
          </a:p>
          <a:p>
            <a:pPr algn="just"/>
            <a:r>
              <a:rPr lang="ru-RU" dirty="0" smtClean="0"/>
              <a:t>Расположена </a:t>
            </a:r>
            <a:r>
              <a:rPr lang="ru-RU" dirty="0"/>
              <a:t>на небольшом холме в Страховом переулке – в этом месте проходила Старая Смоленская дорога. Построен каменный храм на средства купца </a:t>
            </a:r>
            <a:r>
              <a:rPr lang="ru-RU" dirty="0" err="1"/>
              <a:t>Вязнева</a:t>
            </a:r>
            <a:r>
              <a:rPr lang="ru-RU" dirty="0"/>
              <a:t> в 1736 году. Позднее уже на средства купца </a:t>
            </a:r>
            <a:r>
              <a:rPr lang="ru-RU" dirty="0" err="1"/>
              <a:t>Люлекина</a:t>
            </a:r>
            <a:r>
              <a:rPr lang="ru-RU" dirty="0"/>
              <a:t> расширили трапезную часть храма и пристроили четырёхъярусную колокольню, разрушенную в 1929 году. Реставрация церкви происходила в 1979-1980-ых годах, в 1998 году возобновились богослужения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6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веденская церков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679250" cy="62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836712"/>
            <a:ext cx="33123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Введенская </a:t>
            </a:r>
            <a:r>
              <a:rPr lang="ru-RU" sz="2400" b="1" dirty="0" smtClean="0"/>
              <a:t>церковь</a:t>
            </a:r>
          </a:p>
          <a:p>
            <a:endParaRPr lang="ru-RU" b="1" dirty="0"/>
          </a:p>
          <a:p>
            <a:r>
              <a:rPr lang="ru-RU" dirty="0" smtClean="0"/>
              <a:t>Находится </a:t>
            </a:r>
            <a:r>
              <a:rPr lang="ru-RU" dirty="0"/>
              <a:t>на улице Парижской Коммуны. Построена она в 1748-1749 годы на месте двух деревянных церквей. В 1762 году у храма появилась колокольня, в 1862 году добавили двухэтажный предел. Церковь пережила две войны – Первую и Вторую Отечественную, а также религиозные гонения советской власти. Вернули епархии церковь в 1992 году, богослужения возобновились в 1994 году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1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Здание железнодорожной стан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078588" cy="405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Здание железнодорожной </a:t>
            </a:r>
            <a:r>
              <a:rPr lang="ru-RU" sz="2400" b="1" dirty="0" smtClean="0"/>
              <a:t>станции</a:t>
            </a:r>
          </a:p>
          <a:p>
            <a:pPr algn="just"/>
            <a:r>
              <a:rPr lang="ru-RU" dirty="0" smtClean="0"/>
              <a:t>Является </a:t>
            </a:r>
            <a:r>
              <a:rPr lang="ru-RU" dirty="0"/>
              <a:t>федеральным объектом культурного наследия. Железнодорожное сообщение появилось в Вязьме в 1870 году. Существовавшую еще с XIX века ЖД-станцию разрушили бомбежки во время Великой Отечественной Войны. Сейчас горожане по праву гордятся новым зданием вокзала, имеющим торжественный вид. Построена станция в неоклассическом стиле и украшена колоннами. Рядом установлен памятник паровозу ЭШ-4290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01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avatars.mds.yandex.net/get-znatoki/1506847/2a00000171fe2af6854f9d421a7bab5bf9fa/w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6964"/>
            <a:ext cx="5619056" cy="40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91043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Стела «Вязьма – город Воинской Славы</a:t>
            </a:r>
            <a:r>
              <a:rPr lang="ru-RU" sz="2400" b="1" dirty="0" smtClean="0"/>
              <a:t>»</a:t>
            </a:r>
          </a:p>
          <a:p>
            <a:pPr algn="just"/>
            <a:r>
              <a:rPr lang="ru-RU" dirty="0" smtClean="0"/>
              <a:t>Почетное </a:t>
            </a:r>
            <a:r>
              <a:rPr lang="ru-RU" dirty="0"/>
              <a:t>звание города Воинской Славы Вязьма получила в 2009 году. В 2011 году торжественно открыта стела, посвященная высокому званию города. Высота стелы – 6 метров, расположена она на Советской площади. Колонна увенчана скульптурой двуглавого орла. По углам постамента расположены барельефы, изображающие героические события из истории участия Вязьмы в противостоянии фашистским воинам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2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амятник-паровоз ЭШ-4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5"/>
            <a:ext cx="6031024" cy="401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32656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Памятник-паровоз </a:t>
            </a:r>
            <a:r>
              <a:rPr lang="ru-RU" sz="2400" b="1" dirty="0" smtClean="0"/>
              <a:t>ЭШ-4290</a:t>
            </a:r>
          </a:p>
          <a:p>
            <a:pPr algn="just"/>
            <a:r>
              <a:rPr lang="ru-RU" dirty="0" smtClean="0"/>
              <a:t>Установлен </a:t>
            </a:r>
            <a:r>
              <a:rPr lang="ru-RU" dirty="0"/>
              <a:t>на площади перед железнодорожным вокзалом в 1980 году. Памятник-паровоз отдает дань машинистам, работавшим в непростые для страны периоды – Великую Отечественную Войну и революционные годы. Паровозы серии «Э» играли важную роль в грузоперевозках в военное время. Установленный же в Вязьме паровоз трудится начал в 1920-ых годах, работал в депо Казани, Москвы, Минска, Орша. Списан в 1974 году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4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амолëт МиГ-17 Светланы Савицк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527032" cy="417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Самолëт</a:t>
            </a:r>
            <a:r>
              <a:rPr lang="ru-RU" sz="2400" b="1" dirty="0"/>
              <a:t> МиГ-17 Светланы </a:t>
            </a:r>
            <a:r>
              <a:rPr lang="ru-RU" sz="2400" b="1" dirty="0" smtClean="0"/>
              <a:t>Савицкой</a:t>
            </a:r>
          </a:p>
          <a:p>
            <a:pPr algn="just"/>
            <a:r>
              <a:rPr lang="ru-RU" dirty="0" smtClean="0"/>
              <a:t>Установлен </a:t>
            </a:r>
            <a:r>
              <a:rPr lang="ru-RU" dirty="0"/>
              <a:t>в парке также названным в честь летчицы-космонавта Савицкой, получившей звание дважды Героя Советского Союза. На этом самолете она проходила летную подготовку. Реактивный самолет «МиГ-17» разработан в 1940-ых годах и состоял на вооружении многих стран. В 1970-ых годах эти модели самолетов стали использовать в качестве тренажеров Калужского авиационного летного училища, где и училась Савицкая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9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амятник Карлу Маркс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625244" cy="6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980728"/>
            <a:ext cx="36724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Памятник Карлу </a:t>
            </a:r>
            <a:r>
              <a:rPr lang="ru-RU" sz="2400" b="1" dirty="0" smtClean="0"/>
              <a:t>Марксу</a:t>
            </a:r>
          </a:p>
          <a:p>
            <a:endParaRPr lang="ru-RU" b="1" dirty="0"/>
          </a:p>
          <a:p>
            <a:r>
              <a:rPr lang="ru-RU" dirty="0" smtClean="0"/>
              <a:t>Памятник </a:t>
            </a:r>
            <a:r>
              <a:rPr lang="ru-RU" dirty="0"/>
              <a:t>немецкому философу установлен в уютном зеленом сквере на улице Парижской коммуны. Установлен памятник в 1959 году. Работали над скульптурой основоположника научного коммунизма скульпторы </a:t>
            </a:r>
            <a:r>
              <a:rPr lang="ru-RU" dirty="0" err="1"/>
              <a:t>Дерунов</a:t>
            </a:r>
            <a:r>
              <a:rPr lang="ru-RU" dirty="0"/>
              <a:t> и </a:t>
            </a:r>
            <a:r>
              <a:rPr lang="ru-RU" dirty="0" err="1"/>
              <a:t>Чадин</a:t>
            </a:r>
            <a:r>
              <a:rPr lang="ru-RU" dirty="0"/>
              <a:t>, архитектор Федоров. Они изобразили Маркса как будто стоящим на трибуне. Сам памятник выполнен из темного-серого гранита, он установлен на постамент из черного гранита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Богородицкая церков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84305"/>
            <a:ext cx="6582644" cy="429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Богородицкая </a:t>
            </a:r>
            <a:r>
              <a:rPr lang="ru-RU" sz="2400" b="1" dirty="0" smtClean="0"/>
              <a:t>церковь</a:t>
            </a:r>
          </a:p>
          <a:p>
            <a:pPr algn="just"/>
            <a:r>
              <a:rPr lang="ru-RU" dirty="0" smtClean="0"/>
              <a:t>Расположена </a:t>
            </a:r>
            <a:r>
              <a:rPr lang="ru-RU" dirty="0"/>
              <a:t>в живописном месте у слияния рек </a:t>
            </a:r>
            <a:r>
              <a:rPr lang="ru-RU" dirty="0" err="1"/>
              <a:t>Бебри</a:t>
            </a:r>
            <a:r>
              <a:rPr lang="ru-RU" dirty="0"/>
              <a:t> и Вязьма, на границе Советской площади. Возведена церковь в 1728 году в стиле барокко, позднее появилась трапезная и колокольня в стиле классицизма. Церковь сильно пострадала во время Великой Отечественной войне. В 1970-ом году в трапезной отреставрированного здания разместили экспозиции краеведческого музея. Здесь можно узнать об истории города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8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пасская баш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7"/>
          <a:stretch/>
        </p:blipFill>
        <p:spPr bwMode="auto">
          <a:xfrm>
            <a:off x="1331640" y="2492896"/>
            <a:ext cx="6719392" cy="40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956" y="332656"/>
            <a:ext cx="80324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Спасская </a:t>
            </a:r>
            <a:r>
              <a:rPr lang="ru-RU" sz="2400" b="1" dirty="0" smtClean="0"/>
              <a:t>башня</a:t>
            </a:r>
          </a:p>
          <a:p>
            <a:pPr algn="just"/>
            <a:r>
              <a:rPr lang="ru-RU" dirty="0" smtClean="0"/>
              <a:t>Расположена </a:t>
            </a:r>
            <a:r>
              <a:rPr lang="ru-RU" dirty="0"/>
              <a:t>рядом с церковью Спаса Всемилостивого. Единственная уцелевшая башня Вяземской крепости. Построена башня в 1631 году. Высота ее – 18,6 метров без учета кровли. Изначально башня была четырехъярусной, но последний ярус разобрали в начале XVIII века. Сейчас средневековый памятник оборонной архитектуры рассказывает туристам о важном значении Вязьмы, которую называют «воротами в Москву</a:t>
            </a:r>
            <a:r>
              <a:rPr lang="ru-RU" dirty="0" smtClean="0"/>
              <a:t>».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6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оанно-Предтеченский монастыр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/>
          <a:stretch/>
        </p:blipFill>
        <p:spPr bwMode="auto">
          <a:xfrm>
            <a:off x="1547664" y="2708920"/>
            <a:ext cx="6308550" cy="38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488" y="394611"/>
            <a:ext cx="8175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Иоанно</a:t>
            </a:r>
            <a:r>
              <a:rPr lang="ru-RU" sz="2400" b="1" dirty="0"/>
              <a:t>-Предтеченский </a:t>
            </a:r>
            <a:r>
              <a:rPr lang="ru-RU" sz="2400" b="1" dirty="0" smtClean="0"/>
              <a:t>монастырь</a:t>
            </a:r>
          </a:p>
          <a:p>
            <a:pPr algn="just"/>
            <a:r>
              <a:rPr lang="ru-RU" dirty="0" smtClean="0"/>
              <a:t>Женский </a:t>
            </a:r>
            <a:r>
              <a:rPr lang="ru-RU" dirty="0"/>
              <a:t>монастырь, основанный в 1536 году. В нем бывали цари Иван Грозный и Алексей Михайлович, Борис Годунов и патриарх Никон. В XVII веке в обители построили каменный </a:t>
            </a:r>
            <a:r>
              <a:rPr lang="ru-RU" dirty="0" err="1"/>
              <a:t>трехшатровый</a:t>
            </a:r>
            <a:r>
              <a:rPr lang="ru-RU" dirty="0"/>
              <a:t> храм Божией Матери Одигитрии, а в XVIII веке – храм в честь иконы Божией Матери «Знамение». На территории храма разбиты красивые клумбы, живут павлины, установлен памятник Герасиму Болдинскому. </a:t>
            </a:r>
          </a:p>
        </p:txBody>
      </p:sp>
    </p:spTree>
    <p:extLst>
      <p:ext uri="{BB962C8B-B14F-4D97-AF65-F5344CB8AC3E}">
        <p14:creationId xmlns:p14="http://schemas.microsoft.com/office/powerpoint/2010/main" val="40318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Мемориал «Дулаг 184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0695"/>
            <a:ext cx="5954738" cy="39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0648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Мемориал «</a:t>
            </a:r>
            <a:r>
              <a:rPr lang="ru-RU" sz="2400" b="1" dirty="0" err="1"/>
              <a:t>Дулаг</a:t>
            </a:r>
            <a:r>
              <a:rPr lang="ru-RU" sz="2400" b="1" dirty="0"/>
              <a:t> 184</a:t>
            </a:r>
            <a:r>
              <a:rPr lang="ru-RU" sz="2400" b="1" dirty="0" smtClean="0"/>
              <a:t>»</a:t>
            </a:r>
          </a:p>
          <a:p>
            <a:pPr algn="just"/>
            <a:r>
              <a:rPr lang="ru-RU" dirty="0" smtClean="0"/>
              <a:t>Посвящен </a:t>
            </a:r>
            <a:r>
              <a:rPr lang="ru-RU" dirty="0"/>
              <a:t>памяти узников фашистского концлагеря, существовавшего в Вязьме в 1941-1943 годах. За эти годы в лагере погибло около 70 000 человек. Мемориал открыт в 2014 году по инициативе Российского военно-исторического общества. Расположен он на пересечении улиц Репина и Кронштадтская. Работал над памятником народный скульптор Салават Щербаков. На центральной стеле мемориала изображены люди, погибшие в застенках лагеря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3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узей-заповедник «Хмелит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89" y="2492896"/>
            <a:ext cx="5896422" cy="39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Музей-заповедник «</a:t>
            </a:r>
            <a:r>
              <a:rPr lang="ru-RU" sz="2400" b="1" dirty="0" err="1"/>
              <a:t>Хмелита</a:t>
            </a:r>
            <a:r>
              <a:rPr lang="ru-RU" sz="2400" b="1" dirty="0" smtClean="0"/>
              <a:t>»</a:t>
            </a:r>
          </a:p>
          <a:p>
            <a:pPr algn="just"/>
            <a:r>
              <a:rPr lang="ru-RU" dirty="0" smtClean="0"/>
              <a:t>Расположен </a:t>
            </a:r>
            <a:r>
              <a:rPr lang="ru-RU" dirty="0"/>
              <a:t>в одноименном селе в 37 км от Вязьмы. Это бывшая усадьба дворян Грибоедовых, где сохранились красивый парковый ансамбль, главный господский дом XVIII века в стиле елизаветинского барокко и Казанская церковь. В стенах особняка воссозданы интерьеры XIX века. Работают музей Грибоедова и музей адмирала Нахимова. Ежегодно проводятся </a:t>
            </a:r>
            <a:r>
              <a:rPr lang="ru-RU" dirty="0" err="1"/>
              <a:t>Грибоедовские</a:t>
            </a:r>
            <a:r>
              <a:rPr lang="ru-RU" dirty="0"/>
              <a:t> чтения, устраивают театральные фестивали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36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узей и мемориал «Богородицкое поле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62" y="2377422"/>
            <a:ext cx="598406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60648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Музей и мемориал «</a:t>
            </a:r>
            <a:r>
              <a:rPr lang="ru-RU" sz="2400" b="1" dirty="0" err="1"/>
              <a:t>Богородицкое</a:t>
            </a:r>
            <a:r>
              <a:rPr lang="ru-RU" sz="2400" b="1" dirty="0"/>
              <a:t> поле</a:t>
            </a:r>
            <a:r>
              <a:rPr lang="ru-RU" sz="2400" b="1" dirty="0" smtClean="0"/>
              <a:t>»</a:t>
            </a:r>
          </a:p>
          <a:p>
            <a:pPr algn="just"/>
            <a:r>
              <a:rPr lang="ru-RU" dirty="0" smtClean="0"/>
              <a:t>Расположен </a:t>
            </a:r>
            <a:r>
              <a:rPr lang="ru-RU" dirty="0"/>
              <a:t>в 25 км от Вязьмы, в селе </a:t>
            </a:r>
            <a:r>
              <a:rPr lang="ru-RU" dirty="0" err="1"/>
              <a:t>Богородицкое</a:t>
            </a:r>
            <a:r>
              <a:rPr lang="ru-RU" dirty="0"/>
              <a:t>, где в 1941 году велись ожесточенные бои – солдаты Красной армии самоотверженно защищали подступы к Москве, позволяя подготовить оборону столицы. За две недели боев погибло около 500 000 человек. Мемориал в память защитников Отечества открыт в 2009 году. На высоком холме установлена высокая стела, к которой ведет лестница. Проложена аллея памяти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5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xn----7sbbdc4aymm3am9jpbhe.xn--p1ai/tinybrowser/images/photo/2016/01/02/_full/_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1"/>
          <a:stretch/>
        </p:blipFill>
        <p:spPr bwMode="auto">
          <a:xfrm>
            <a:off x="1115616" y="1717964"/>
            <a:ext cx="6899920" cy="473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6646" y="697450"/>
            <a:ext cx="6548459" cy="639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 algn="ctr" fontAlgn="base">
              <a:lnSpc>
                <a:spcPts val="1800"/>
              </a:lnSpc>
              <a:spcAft>
                <a:spcPts val="6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амятник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павшим солдатам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</a:t>
            </a:r>
          </a:p>
          <a:p>
            <a:pPr indent="304800" algn="ctr" fontAlgn="base">
              <a:lnSpc>
                <a:spcPts val="180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 в Вяземском районе, село Вязьма-Брянская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ело Вязьма-Брян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08" y="1988840"/>
            <a:ext cx="69757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4520" y="476672"/>
            <a:ext cx="4479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Памятник самолету МИГ-15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12474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04800" algn="ctr" fontAlgn="base">
              <a:lnSpc>
                <a:spcPts val="1800"/>
              </a:lnSpc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 в Вяземском районе, село Вязьма-Брянская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obory.ru/pic/06200/06224_20080508_0507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" b="6115"/>
          <a:stretch/>
        </p:blipFill>
        <p:spPr bwMode="auto">
          <a:xfrm>
            <a:off x="1986550" y="3068960"/>
            <a:ext cx="5271542" cy="3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35821"/>
            <a:ext cx="84535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В январе 2001 года командование Вяземского военного гарнизона обратилось к митрополиту Кириллу с просьбой благословить строительство церкви в поселке Вязьма-Брянская на территории военного городка Вяземского гарнизона. 3 июня 2001 года митрополит Кирилл освятил закладной камень под строительство деревянного храма во имя святого князя Александра </a:t>
            </a:r>
            <a:r>
              <a:rPr lang="ru-R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Невского. Приход 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образован в военном городке, где проживают военнослужащие и их семьи, в связи с этим были определены задачи прихода по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окормлению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 не только жителей городка, но и личных составов воинских частей, расположенных в Вяземском </a:t>
            </a:r>
            <a:r>
              <a:rPr lang="ru-R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гарнизоне. 9 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января 2004 года с иконой святого был совершен крестный ход (облет на вертолете МИ-8) вокруг военного городка и города Вязьмы. Во время полета священнослужители отслужили молебен князю-воину, прося его защиты от видимых и невидимых врагов. Подобные крестные ходы планируется сделать </a:t>
            </a:r>
            <a:r>
              <a:rPr lang="ru-R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традиционными. 6 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августа 2006 года митрополит Кирилл освятил выстроенный храм.</a:t>
            </a:r>
          </a:p>
          <a:p>
            <a:pPr algn="just"/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Ранее рядом с новым храмом был построен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молебный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 дом, где совершались богослужения, пока строился храм Александра Невского. Первое богослужение на приходе было совершено 6 декабря 2003 года.</a:t>
            </a:r>
            <a:endParaRPr lang="ru-RU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дигитриевская церков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420888"/>
            <a:ext cx="6373075" cy="40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Одигитриевская</a:t>
            </a:r>
            <a:r>
              <a:rPr lang="ru-RU" sz="2400" b="1" dirty="0"/>
              <a:t> </a:t>
            </a:r>
            <a:r>
              <a:rPr lang="ru-RU" sz="2400" b="1" dirty="0" smtClean="0"/>
              <a:t>церковь</a:t>
            </a:r>
          </a:p>
          <a:p>
            <a:pPr algn="just"/>
            <a:r>
              <a:rPr lang="ru-RU" dirty="0" smtClean="0"/>
              <a:t>Церковь </a:t>
            </a:r>
            <a:r>
              <a:rPr lang="ru-RU" dirty="0"/>
              <a:t>уникальной архитектуры, входящая в состав </a:t>
            </a:r>
            <a:r>
              <a:rPr lang="ru-RU" dirty="0" err="1"/>
              <a:t>Иоанно</a:t>
            </a:r>
            <a:r>
              <a:rPr lang="ru-RU" dirty="0"/>
              <a:t>-Предтеченской обители. Ученые расходятся в точных датах строительства – по разным источникам называют либо 1630-ые годы, либо 1650-ые. Построена церковь в стиле русского узорочья и является одним из немногих сохранившихся примеров </a:t>
            </a:r>
            <a:r>
              <a:rPr lang="ru-RU" dirty="0" err="1"/>
              <a:t>трехшатровых</a:t>
            </a:r>
            <a:r>
              <a:rPr lang="ru-RU" dirty="0"/>
              <a:t> храмов XVII века. Выглядит храм невероятно изящно, и многие паломники сравнивают его со сказочным теремом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6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вято-Троицкий соб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3"/>
          <a:stretch/>
        </p:blipFill>
        <p:spPr bwMode="auto">
          <a:xfrm>
            <a:off x="1113617" y="2420888"/>
            <a:ext cx="7060779" cy="41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Свято-Троицкий </a:t>
            </a:r>
            <a:r>
              <a:rPr lang="ru-RU" sz="2400" b="1" dirty="0" smtClean="0"/>
              <a:t>собор</a:t>
            </a:r>
          </a:p>
          <a:p>
            <a:pPr algn="just"/>
            <a:r>
              <a:rPr lang="ru-RU" dirty="0" smtClean="0"/>
              <a:t>Кафедральный </a:t>
            </a:r>
            <a:r>
              <a:rPr lang="ru-RU" dirty="0"/>
              <a:t>собор Смоленской епархии расположен на территории Вяземской крепости – на Соборном холме. Первый храм на этом месте построили еще в XI веке. Современное религиозное здание построено в 1674-1676 годах на средства царя Алексея Михайловича. В 1850-ом году построена четырёхъярусная колокольня. В 1920-ых годах церковь лишилась всей утвари, богослужения возобновились только в 1941 году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0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амятник генералу М. Г. Ефремов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04" y="2564904"/>
            <a:ext cx="6084665" cy="403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16299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Памятник генералу М. Г. </a:t>
            </a:r>
            <a:r>
              <a:rPr lang="ru-RU" sz="2400" b="1" dirty="0" smtClean="0"/>
              <a:t>Ефремову</a:t>
            </a:r>
          </a:p>
          <a:p>
            <a:pPr algn="just"/>
            <a:r>
              <a:rPr lang="ru-RU" dirty="0" smtClean="0"/>
              <a:t>Установлен </a:t>
            </a:r>
            <a:r>
              <a:rPr lang="ru-RU" dirty="0"/>
              <a:t>на небольшом искусственном холме в центре города. Высота памятника составляет 4,3 метра, высота постамента – 3,5 метра. Открыт памятник в 1946 году. В 1947 году получил Сталинскую премию. Изготовлен выдающимся скульптором Вучетичем по проекту архитектора Белопольского. Памятник изображает смертельно раненого генерала, продолжающего командовать солдатами и обороняться от наступающего врага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3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оветская площад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2" b="7019"/>
          <a:stretch/>
        </p:blipFill>
        <p:spPr bwMode="auto">
          <a:xfrm>
            <a:off x="932950" y="2636912"/>
            <a:ext cx="7391128" cy="37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327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Советская </a:t>
            </a:r>
            <a:r>
              <a:rPr lang="ru-RU" sz="2400" b="1" dirty="0" smtClean="0"/>
              <a:t>площадь</a:t>
            </a:r>
          </a:p>
          <a:p>
            <a:pPr algn="just"/>
            <a:r>
              <a:rPr lang="ru-RU" dirty="0" smtClean="0"/>
              <a:t>Центральная </a:t>
            </a:r>
            <a:r>
              <a:rPr lang="ru-RU" dirty="0"/>
              <a:t>площадь города, на которой сосредоточены памятные и культурные достопримечательности. Здесь расположен Центральный дворец культуры, за которым начинается Городской парк, а перед ним установлен памятник Ленину. С площади можно попасть на набережную и Смоленский мост. Здесь же находится Богородицкая церковь, установлены современные арт-объекты «Русский лапоть» и «Сердце матери</a:t>
            </a:r>
            <a:r>
              <a:rPr lang="ru-RU" dirty="0" smtClean="0"/>
              <a:t>».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0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амятник Анатолию Папанов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7782" b="6119"/>
          <a:stretch/>
        </p:blipFill>
        <p:spPr bwMode="auto">
          <a:xfrm>
            <a:off x="1331640" y="2492896"/>
            <a:ext cx="6343016" cy="41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Памятник Анатолию </a:t>
            </a:r>
            <a:r>
              <a:rPr lang="ru-RU" sz="2400" b="1" dirty="0" smtClean="0"/>
              <a:t>Папанову</a:t>
            </a:r>
          </a:p>
          <a:p>
            <a:pPr algn="just"/>
            <a:r>
              <a:rPr lang="ru-RU" dirty="0" smtClean="0"/>
              <a:t>Памятник </a:t>
            </a:r>
            <a:r>
              <a:rPr lang="ru-RU" dirty="0"/>
              <a:t>великому актеру и уроженцу Вязьмы установлен рядом с почтовым отделением на улице 25 лет Октября. В этом месте находился дом, где родился и прожил первые 8 лет Папанов. Открыт памятник в 2012 году в честь 90-летия Папанова. Изготовлен бронзовый памятник скульптором Игорем </a:t>
            </a:r>
            <a:r>
              <a:rPr lang="ru-RU" dirty="0" err="1"/>
              <a:t>Чумаковым</a:t>
            </a:r>
            <a:r>
              <a:rPr lang="ru-RU" dirty="0"/>
              <a:t>. Он изобразил актера сидящим на лавочке с кинопленкой вместо спинки, украшенной древнегреческими масками трагедии и комедии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7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амятник русскому лапт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190656" cy="41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Памятник русскому </a:t>
            </a:r>
            <a:r>
              <a:rPr lang="ru-RU" sz="2400" b="1" dirty="0" smtClean="0"/>
              <a:t>лаптю</a:t>
            </a:r>
          </a:p>
          <a:p>
            <a:pPr algn="just"/>
            <a:r>
              <a:rPr lang="ru-RU" dirty="0" smtClean="0"/>
              <a:t>Установлен </a:t>
            </a:r>
            <a:r>
              <a:rPr lang="ru-RU" dirty="0"/>
              <a:t>в 2012 году на Советской площади – среди елей у Богородицкой церкви. Когда-то здесь проходила Старая Смоленская дорога, и памятник лаптю стал символом тысяч верст, которые прошли путники по этой дороге. Над созданием оригинальной уличной скульптуры работали дизайнер Юрий Трусов и скульптор Иван Ларионов. Установка памятника благословлена митрополитом Кириллом на Народном соборе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амятник «Доблестным предкам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722912" cy="629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8777" y="548680"/>
            <a:ext cx="345638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Памятник «Доблестным предкам</a:t>
            </a:r>
            <a:r>
              <a:rPr lang="ru-RU" sz="2400" b="1" dirty="0" smtClean="0"/>
              <a:t>»</a:t>
            </a:r>
          </a:p>
          <a:p>
            <a:endParaRPr lang="ru-RU" b="1" dirty="0" smtClean="0"/>
          </a:p>
          <a:p>
            <a:r>
              <a:rPr lang="ru-RU" dirty="0" smtClean="0"/>
              <a:t>Расположен </a:t>
            </a:r>
            <a:r>
              <a:rPr lang="ru-RU" dirty="0"/>
              <a:t>рядом с Спасской башней Вяземского кремля. Посвящен памяти и доблести солдат, бившихся за Вязьму во время войны с французами 1812 года. Первый памятник появился еще в 1913 году, однако после революции его разобрали из-за присутствия в скульптуре знаков царского самодержавия. Восстановил памятник по старым фотографиями московский скульптор </a:t>
            </a:r>
            <a:r>
              <a:rPr lang="ru-RU" dirty="0" err="1"/>
              <a:t>Чадин</a:t>
            </a:r>
            <a:r>
              <a:rPr lang="ru-RU" dirty="0"/>
              <a:t> в 1962 году – в год 150-летия Бородинской битвы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2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ис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1496</Words>
  <Application>Microsoft Office PowerPoint</Application>
  <PresentationFormat>Экран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HDOfficeLightV0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9</cp:revision>
  <dcterms:created xsi:type="dcterms:W3CDTF">2023-04-17T07:37:49Z</dcterms:created>
  <dcterms:modified xsi:type="dcterms:W3CDTF">2023-06-11T20:06:24Z</dcterms:modified>
</cp:coreProperties>
</file>