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714488"/>
            <a:ext cx="764386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Вязьмичи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– Герои Советского Союза» - виртуальная галерея памяти и славы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00562" y="5643578"/>
            <a:ext cx="40190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Подготовила: Федорова И.А.</a:t>
            </a:r>
            <a:endParaRPr lang="ru-RU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vyazma.library67.ru/files/544/resize/slajd8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04"/>
            <a:ext cx="8215370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vyazma.library67.ru/files/544/resize/slajd9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04"/>
            <a:ext cx="8286808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vyazma.library67.ru/files/544/resize/slajd10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04"/>
            <a:ext cx="8286808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vyazma.library67.ru/files/544/resize/slajd11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04"/>
            <a:ext cx="8215370" cy="5929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vyazma.library67.ru/files/544/resize/slajd12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500042"/>
            <a:ext cx="8215370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vyazma.library67.ru/files/544/resize/slajd13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04"/>
            <a:ext cx="8286808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vyazma.library67.ru/files/544/resize/slajd14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04"/>
            <a:ext cx="8215370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vyazma.library67.ru/files/544/resize/slajd15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04"/>
            <a:ext cx="8286808" cy="5929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vyazma.library67.ru/files/544/resize/slajd16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04"/>
            <a:ext cx="8286808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vyazma.library67.ru/files/544/resize/slajd16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04"/>
            <a:ext cx="8286808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1000108"/>
            <a:ext cx="71438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«Когда знакомишься с биографиями людей, совершивших герой­ские подвиги, всегда хочется найти в их характере, внешности, поведе­нии какие-то особые черты, отличающие их от всех других. И, как пра­вило, убеждаешься, что ничего такого особенного в них нет. Никакой экзальтированности, романтической приподнятости, какой-либо подчёркнутой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пафосности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Единственное, что характерно для этих людей, это самообладание, добросовестность и повышенное чувство долга».</a:t>
            </a:r>
          </a:p>
          <a:p>
            <a:pPr algn="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П.И. Кириченко «Первым быть трудно»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vyazma.library67.ru/files/544/resize/slajd18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00042"/>
            <a:ext cx="8286808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vyazma.library67.ru/files/544/resize/03dd0ee63f9014ae6870c2e92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04"/>
            <a:ext cx="8286808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://vyazma.library67.ru/files/544/resize/slajd19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04"/>
            <a:ext cx="8215370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vyazma.library67.ru/files/544/resize/slajd20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04"/>
            <a:ext cx="8286808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://vyazma.library67.ru/files/544/resize/slajd21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04"/>
            <a:ext cx="8286808" cy="5929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vyazma.library67.ru/files/544/resize/slajd22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04"/>
            <a:ext cx="8215370" cy="5929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vyazma.library67.ru/files/544/resize/slajd30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04"/>
            <a:ext cx="8286808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785794"/>
            <a:ext cx="77867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Герой Советского Союза - высшая степень отличия СССР. Почётное звание, которого удостаивали за совершение подвига или выдающихся заслуг во время боевых действий, а также, в виде исключения, в мирное время.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2428868"/>
            <a:ext cx="764386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Звание впервые установлено Постановлением ЦИК СССР от 16 апреля 1934 года, дополнительный знак отличия для Героя Советского Союза — медаль «Золотая Звезда»- учреждена Указом Президиума Верховного Совета СССР от 1 августа 1939 г.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Практически все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вязьмичи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носящие высокое звание Героев Советского Союза, получили эту высокую награду за подвиги, совершенные в годы Великой Отечественной вой­ны (1941-1945 гг.).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vyazma.library67.ru/files/544/resize/slajd2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28605"/>
            <a:ext cx="7858920" cy="59293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vyazma.library67.ru/files/544/resize/slajd3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03"/>
            <a:ext cx="8029926" cy="60185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vyazma.library67.ru/files/544/resize/slajd4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28604"/>
            <a:ext cx="8006051" cy="60006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vyazma.library67.ru/files/544/resize/slajd5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28604"/>
            <a:ext cx="7982177" cy="59827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vyazma.library67.ru/files/544/resize/slajd6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28604"/>
            <a:ext cx="8006235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vyazma.library67.ru/files/544/resize/slajd7_515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04"/>
            <a:ext cx="8149112" cy="59650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Другая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A3171E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</TotalTime>
  <Words>165</Words>
  <Application>Microsoft Office PowerPoint</Application>
  <PresentationFormat>Экран (4:3)</PresentationFormat>
  <Paragraphs>10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2023-06-07T11:04:10Z</dcterms:created>
  <dcterms:modified xsi:type="dcterms:W3CDTF">2024-01-11T05:10:27Z</dcterms:modified>
</cp:coreProperties>
</file>