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7" r:id="rId11"/>
    <p:sldId id="264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832D-356F-40FE-A889-2F1A26973DA4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781-2E91-4C7A-8863-47BCFAFC3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1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832D-356F-40FE-A889-2F1A26973DA4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781-2E91-4C7A-8863-47BCFAFC3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5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832D-356F-40FE-A889-2F1A26973DA4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781-2E91-4C7A-8863-47BCFAFC3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7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832D-356F-40FE-A889-2F1A26973DA4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781-2E91-4C7A-8863-47BCFAFC3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4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832D-356F-40FE-A889-2F1A26973DA4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781-2E91-4C7A-8863-47BCFAFC3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5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832D-356F-40FE-A889-2F1A26973DA4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781-2E91-4C7A-8863-47BCFAFC3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2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832D-356F-40FE-A889-2F1A26973DA4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781-2E91-4C7A-8863-47BCFAFC3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4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832D-356F-40FE-A889-2F1A26973DA4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781-2E91-4C7A-8863-47BCFAFC3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6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832D-356F-40FE-A889-2F1A26973DA4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781-2E91-4C7A-8863-47BCFAFC3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78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832D-356F-40FE-A889-2F1A26973DA4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781-2E91-4C7A-8863-47BCFAFC3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3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832D-356F-40FE-A889-2F1A26973DA4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C781-2E91-4C7A-8863-47BCFAFC3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85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832D-356F-40FE-A889-2F1A26973DA4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2C781-2E91-4C7A-8863-47BCFAFC3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4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1028700"/>
            <a:ext cx="8864600" cy="4406900"/>
          </a:xfrm>
        </p:spPr>
        <p:txBody>
          <a:bodyPr>
            <a:normAutofit fontScale="90000"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en-US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Моя малая Родина — Вязьма»</a:t>
            </a:r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2908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25"/>
          <a:stretch/>
        </p:blipFill>
        <p:spPr>
          <a:xfrm>
            <a:off x="377825" y="114301"/>
            <a:ext cx="5298448" cy="659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t="424" r="25307" b="1689"/>
          <a:stretch/>
        </p:blipFill>
        <p:spPr>
          <a:xfrm>
            <a:off x="6648449" y="114300"/>
            <a:ext cx="5299075" cy="659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5047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444500"/>
            <a:ext cx="7620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5" r="32640"/>
          <a:stretch/>
        </p:blipFill>
        <p:spPr>
          <a:xfrm>
            <a:off x="8286749" y="444500"/>
            <a:ext cx="3343275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849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14300"/>
            <a:ext cx="5800725" cy="66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79" y="114300"/>
            <a:ext cx="5652492" cy="66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4571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r="10926"/>
          <a:stretch/>
        </p:blipFill>
        <p:spPr>
          <a:xfrm>
            <a:off x="914400" y="381180"/>
            <a:ext cx="5524500" cy="628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3" r="24779"/>
          <a:stretch/>
        </p:blipFill>
        <p:spPr>
          <a:xfrm>
            <a:off x="7181849" y="381179"/>
            <a:ext cx="4171951" cy="6286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757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.culture.ru/images/401c4121-66de-514b-bfa7-464e9038a2c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85725"/>
            <a:ext cx="9144000" cy="668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13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Церковь Рождества Пресвятой Богород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5" y="82600"/>
            <a:ext cx="3493641" cy="2752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015" y="2757002"/>
            <a:ext cx="2928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Церковь Рождества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Пресвятой Богородицы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3" name="Picture 9" descr="Церковь Преображения Господ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4" b="5250"/>
          <a:stretch/>
        </p:blipFill>
        <p:spPr bwMode="auto">
          <a:xfrm>
            <a:off x="8151459" y="3424877"/>
            <a:ext cx="3859731" cy="2732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32930" y="6317161"/>
            <a:ext cx="349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Церковь Преображения Господня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5" name="Picture 11" descr="Церковь Петра и Пав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2" y="3413481"/>
            <a:ext cx="3451764" cy="275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0800000" flipV="1">
            <a:off x="391466" y="6317161"/>
            <a:ext cx="277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Церковь Петра и Павла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7" name="Picture 13" descr="Введенская церков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30" y="3403332"/>
            <a:ext cx="3813743" cy="2764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12048" y="6178661"/>
            <a:ext cx="391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Церковь Введения во Храм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Пресвятой Богородицы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9" name="Picture 15" descr=" Church of the Ascensio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" b="7737"/>
          <a:stretch/>
        </p:blipFill>
        <p:spPr bwMode="auto">
          <a:xfrm>
            <a:off x="8126767" y="82600"/>
            <a:ext cx="3909120" cy="2774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39018" y="2895501"/>
            <a:ext cx="3284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Церковь Вознесения  Господня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" y="-1489670"/>
            <a:ext cx="241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Свято-Троицкий Собор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30" y="82600"/>
            <a:ext cx="3901440" cy="2718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70674" y="2834915"/>
            <a:ext cx="182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Троицкий Собор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9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5719" y="2576356"/>
            <a:ext cx="8933343" cy="842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48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«Памятники города Вязьма»</a:t>
            </a:r>
            <a:endParaRPr lang="ru-RU" sz="4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ynamic-media-cdn.tripadvisor.com/media/photo-o/14/b1/3f/d9/caption.jpg?w=1200&amp;amp;h=1200&amp;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99" y="1079302"/>
            <a:ext cx="9172575" cy="5159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63971" y="391956"/>
            <a:ext cx="6376361" cy="530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 памятника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Перновского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полка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89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3409" y="109381"/>
            <a:ext cx="9189247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 памятника генералу Ефремову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99" y="904970"/>
            <a:ext cx="8639175" cy="5781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0989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8274" y="111125"/>
            <a:ext cx="936307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 стелы 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«город воинской славы»</a:t>
            </a:r>
            <a:endParaRPr lang="ru-RU" sz="4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22" y="987738"/>
            <a:ext cx="8045554" cy="583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1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09" y="96982"/>
            <a:ext cx="9014691" cy="676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51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duportal44.ru/Kostroma_EDU/Kos-Sch-28/SiteAssets/SitePages/%D0%93%D0%BE%D1%80%D0%BE%D0%B4%D0%B0%20%D0%B2%D0%BE%D0%B8%D0%BD%D1%81%D0%BA%D0%BE%D0%B9%20%D1%81%D0%BB%D0%B0%D0%B2%D1%8B/%D0%92%D1%8F%D0%B7%D1%8C%D0%BC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946150"/>
            <a:ext cx="7915275" cy="540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to-yslyga.ru/wp-content/uploads/2018/06/Flag_of_Vyazma_Smolensk_obl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5" y="1042987"/>
            <a:ext cx="3609975" cy="5419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7050" y="133489"/>
            <a:ext cx="5905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Символика города Вязьма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47" y="776152"/>
            <a:ext cx="7959845" cy="5969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00561" y="0"/>
            <a:ext cx="4694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Наш детский сад</a:t>
            </a:r>
            <a:endParaRPr lang="ru-RU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4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9" y="109537"/>
            <a:ext cx="4429125" cy="6643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89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0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2" y="835026"/>
            <a:ext cx="6337299" cy="47529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75" y="981074"/>
            <a:ext cx="5496525" cy="4835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480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.poembook.ru/theme/d5/52/b2/85501ea8a3fa9256d2b826bacd80c779ec00fab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26" y="0"/>
            <a:ext cx="8899997" cy="678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50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5694"/>
          <a:stretch/>
        </p:blipFill>
        <p:spPr>
          <a:xfrm>
            <a:off x="315595" y="219076"/>
            <a:ext cx="4594860" cy="641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2"/>
          <a:stretch/>
        </p:blipFill>
        <p:spPr>
          <a:xfrm>
            <a:off x="5000625" y="219076"/>
            <a:ext cx="6943725" cy="641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2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6"/>
          <a:stretch/>
        </p:blipFill>
        <p:spPr>
          <a:xfrm>
            <a:off x="105151" y="84087"/>
            <a:ext cx="6619500" cy="677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84087"/>
            <a:ext cx="5495925" cy="668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705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095500"/>
            <a:ext cx="726352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i="1" dirty="0" smtClean="0">
                <a:solidFill>
                  <a:schemeClr val="accent1">
                    <a:lumMod val="75000"/>
                  </a:schemeClr>
                </a:solidFill>
              </a:rPr>
              <a:t>Знаменитые люди </a:t>
            </a:r>
          </a:p>
          <a:p>
            <a:pPr algn="ctr"/>
            <a:r>
              <a:rPr lang="ru-RU" sz="6600" i="1" dirty="0" smtClean="0">
                <a:solidFill>
                  <a:schemeClr val="accent1">
                    <a:lumMod val="75000"/>
                  </a:schemeClr>
                </a:solidFill>
              </a:rPr>
              <a:t>города Вязьма</a:t>
            </a:r>
            <a:endParaRPr lang="ru-RU" sz="66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71</Words>
  <Application>Microsoft Office PowerPoint</Application>
  <PresentationFormat>Широкоэкранный</PresentationFormat>
  <Paragraphs>18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       «Моя малая Родина — Вязьма»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«Моя малая Родина — Вязьма»</dc:title>
  <dc:creator>Пользователь</dc:creator>
  <cp:lastModifiedBy>Пользователь</cp:lastModifiedBy>
  <cp:revision>9</cp:revision>
  <dcterms:created xsi:type="dcterms:W3CDTF">2022-12-10T18:56:10Z</dcterms:created>
  <dcterms:modified xsi:type="dcterms:W3CDTF">2023-04-09T08:49:32Z</dcterms:modified>
</cp:coreProperties>
</file>