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а Барикова" initials="АБ" lastIdx="1" clrIdx="0">
    <p:extLst>
      <p:ext uri="{19B8F6BF-5375-455C-9EA6-DF929625EA0E}">
        <p15:presenceInfo xmlns:p15="http://schemas.microsoft.com/office/powerpoint/2012/main" userId="7ad23ef6fdc5d1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0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Барикова" userId="7ad23ef6fdc5d1a5" providerId="LiveId" clId="{DCDBE2A3-4FED-4BE8-8F65-2AFFAE173A57}"/>
    <pc:docChg chg="custSel addSld delSld modSld">
      <pc:chgData name="Александра Барикова" userId="7ad23ef6fdc5d1a5" providerId="LiveId" clId="{DCDBE2A3-4FED-4BE8-8F65-2AFFAE173A57}" dt="2026-01-26T09:15:19.858" v="128" actId="20577"/>
      <pc:docMkLst>
        <pc:docMk/>
      </pc:docMkLst>
      <pc:sldChg chg="modSp mod">
        <pc:chgData name="Александра Барикова" userId="7ad23ef6fdc5d1a5" providerId="LiveId" clId="{DCDBE2A3-4FED-4BE8-8F65-2AFFAE173A57}" dt="2026-01-26T09:12:45.029" v="91" actId="27636"/>
        <pc:sldMkLst>
          <pc:docMk/>
          <pc:sldMk cId="373084851" sldId="256"/>
        </pc:sldMkLst>
        <pc:spChg chg="mod">
          <ac:chgData name="Александра Барикова" userId="7ad23ef6fdc5d1a5" providerId="LiveId" clId="{DCDBE2A3-4FED-4BE8-8F65-2AFFAE173A57}" dt="2026-01-26T09:12:45.029" v="91" actId="27636"/>
          <ac:spMkLst>
            <pc:docMk/>
            <pc:sldMk cId="373084851" sldId="256"/>
            <ac:spMk id="3" creationId="{5045F757-B4A6-4399-B6C0-CCBBD59B0130}"/>
          </ac:spMkLst>
        </pc:spChg>
      </pc:sldChg>
      <pc:sldChg chg="new del">
        <pc:chgData name="Александра Барикова" userId="7ad23ef6fdc5d1a5" providerId="LiveId" clId="{DCDBE2A3-4FED-4BE8-8F65-2AFFAE173A57}" dt="2026-01-26T09:13:53.956" v="93" actId="2696"/>
        <pc:sldMkLst>
          <pc:docMk/>
          <pc:sldMk cId="1678663999" sldId="263"/>
        </pc:sldMkLst>
      </pc:sldChg>
      <pc:sldChg chg="modSp new mod">
        <pc:chgData name="Александра Барикова" userId="7ad23ef6fdc5d1a5" providerId="LiveId" clId="{DCDBE2A3-4FED-4BE8-8F65-2AFFAE173A57}" dt="2026-01-26T09:15:19.858" v="128" actId="20577"/>
        <pc:sldMkLst>
          <pc:docMk/>
          <pc:sldMk cId="3760724616" sldId="263"/>
        </pc:sldMkLst>
        <pc:spChg chg="mod">
          <ac:chgData name="Александра Барикова" userId="7ad23ef6fdc5d1a5" providerId="LiveId" clId="{DCDBE2A3-4FED-4BE8-8F65-2AFFAE173A57}" dt="2026-01-26T09:15:19.858" v="128" actId="20577"/>
          <ac:spMkLst>
            <pc:docMk/>
            <pc:sldMk cId="3760724616" sldId="263"/>
            <ac:spMk id="2" creationId="{E357D8A1-A8AB-EC39-95E1-86524BDF8B0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6">
                <a:lumMod val="40000"/>
                <a:lumOff val="60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BC7B9-8CC4-D2AB-4858-08B8DF96C9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    Моё хобби </a:t>
            </a:r>
            <a:br>
              <a:rPr lang="ru-RU" dirty="0"/>
            </a:br>
            <a:r>
              <a:rPr lang="ru-RU" dirty="0"/>
              <a:t>        рисование по</a:t>
            </a:r>
            <a:br>
              <a:rPr lang="ru-RU" dirty="0"/>
            </a:br>
            <a:r>
              <a:rPr lang="ru-RU" dirty="0"/>
              <a:t>           номерам                   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45F757-B4A6-4399-B6C0-CCBBD59B0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      </a:t>
            </a:r>
          </a:p>
          <a:p>
            <a:r>
              <a:rPr lang="ru-RU" sz="2800" b="1" dirty="0"/>
              <a:t>                       Барикова Александра Вячеславовна</a:t>
            </a:r>
          </a:p>
        </p:txBody>
      </p:sp>
    </p:spTree>
    <p:extLst>
      <p:ext uri="{BB962C8B-B14F-4D97-AF65-F5344CB8AC3E}">
        <p14:creationId xmlns:p14="http://schemas.microsoft.com/office/powerpoint/2010/main" val="37308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tx2">
                <a:lumMod val="40000"/>
                <a:lumOff val="60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2EF156-2742-D7F7-33A4-E444BDA5D6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09" t="7142" r="3121" b="6429"/>
          <a:stretch>
            <a:fillRect/>
          </a:stretch>
        </p:blipFill>
        <p:spPr>
          <a:xfrm>
            <a:off x="3774632" y="155121"/>
            <a:ext cx="4642735" cy="5861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81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146339-10BC-9FEE-EDED-AC9F7BAB9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66" y="204106"/>
            <a:ext cx="4473660" cy="56251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C26D32-C44D-7600-4F77-274BA10B3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674" y="204106"/>
            <a:ext cx="4473660" cy="57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0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0BD115-0CDA-82DE-8AAB-D8C1F4BE1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78" y="357414"/>
            <a:ext cx="3932464" cy="52432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203E6A-7A98-E7FC-4DA2-3D519EF3E2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457" b="24521"/>
          <a:stretch>
            <a:fillRect/>
          </a:stretch>
        </p:blipFill>
        <p:spPr>
          <a:xfrm>
            <a:off x="5563279" y="1510120"/>
            <a:ext cx="5678942" cy="409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4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F0C7DB-DF21-193D-29F8-961B605457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32" r="2170" b="12500"/>
          <a:stretch>
            <a:fillRect/>
          </a:stretch>
        </p:blipFill>
        <p:spPr>
          <a:xfrm>
            <a:off x="629460" y="555171"/>
            <a:ext cx="4171139" cy="5249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B38417-7E71-AEFC-0D5C-CB553ED72C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86" t="2500" r="7408" b="9524"/>
          <a:stretch>
            <a:fillRect/>
          </a:stretch>
        </p:blipFill>
        <p:spPr>
          <a:xfrm>
            <a:off x="6691687" y="555171"/>
            <a:ext cx="4215799" cy="52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3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9E6C5A-DE2E-048F-D03A-7E496E1A88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46" t="24405" r="13598"/>
          <a:stretch>
            <a:fillRect/>
          </a:stretch>
        </p:blipFill>
        <p:spPr>
          <a:xfrm>
            <a:off x="604155" y="481692"/>
            <a:ext cx="3886201" cy="51843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0B160C-7982-DDD9-1132-0679CFCAF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11" t="8095" r="634"/>
          <a:stretch>
            <a:fillRect/>
          </a:stretch>
        </p:blipFill>
        <p:spPr>
          <a:xfrm>
            <a:off x="7086598" y="555171"/>
            <a:ext cx="4147459" cy="51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8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F85916-1CC7-820C-207F-3B194B6704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42" r="4074" b="4524"/>
          <a:stretch>
            <a:fillRect/>
          </a:stretch>
        </p:blipFill>
        <p:spPr>
          <a:xfrm>
            <a:off x="723625" y="612321"/>
            <a:ext cx="4093303" cy="51679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527365-34A1-3DAC-5B08-0BE186E84B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929" r="5344"/>
          <a:stretch>
            <a:fillRect/>
          </a:stretch>
        </p:blipFill>
        <p:spPr>
          <a:xfrm>
            <a:off x="7198177" y="612321"/>
            <a:ext cx="4093303" cy="51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7D8A1-A8AB-EC39-95E1-86524BDF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73621" cy="3091206"/>
          </a:xfrm>
        </p:spPr>
        <p:txBody>
          <a:bodyPr>
            <a:noAutofit/>
          </a:bodyPr>
          <a:lstStyle/>
          <a:p>
            <a:r>
              <a:rPr lang="ru-RU" sz="9600" b="1"/>
              <a:t>      Спасибо </a:t>
            </a:r>
            <a:br>
              <a:rPr lang="ru-RU" sz="9600" b="1" dirty="0"/>
            </a:br>
            <a:r>
              <a:rPr lang="ru-RU" sz="9600" b="1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76072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{017EC4A2-1273-42DF-8563-05D83348BE7B}TFc986dd65-aaf0-4d5c-bef9-9c391ee05f7b5669cfdc-fe16c7d7e3cd</Template>
  <TotalTime>49</TotalTime>
  <Words>20</Words>
  <Application>Microsoft Office PowerPoint</Application>
  <PresentationFormat>Широкоэкранный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Галерея</vt:lpstr>
      <vt:lpstr>          Моё хобби          рисование по            номерам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Спасибо 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Александра Барикова</dc:creator>
  <cp:lastModifiedBy>Александра Барикова</cp:lastModifiedBy>
  <cp:revision>1</cp:revision>
  <dcterms:created xsi:type="dcterms:W3CDTF">2026-01-21T10:02:13Z</dcterms:created>
  <dcterms:modified xsi:type="dcterms:W3CDTF">2026-01-26T09:15:43Z</dcterms:modified>
</cp:coreProperties>
</file>