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834" y="-41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40160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стране вежливых слов»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869160"/>
            <a:ext cx="2931842" cy="1584176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27»</a:t>
            </a:r>
          </a:p>
          <a:p>
            <a:pPr algn="l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Восаитатель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Анохина Е.П.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alyn\Desktop\aT-viFTr8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7" y="2060848"/>
            <a:ext cx="5711957" cy="4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4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памяток для родителей по речевому этикету: «Важные для детей комплименты родителей»,  «Общепринятые правила комплимента». Учите детей делать комплименты».</a:t>
            </a:r>
          </a:p>
          <a:p>
            <a:pPr marL="0" indent="45720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предлагались простейшие домашние задания, например «Расскажи маме историю бедного телефона, уставшего от грубых разговоров», «придумай с папой сказку о добром рыцаре», «накрой с мамой на ужин».</a:t>
            </a:r>
          </a:p>
          <a:p>
            <a:pPr marL="0" indent="45720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составлен и предложен список художественной литературы для домашнего чтения по данной тематике.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53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 проблемы речевого этикета личности старшего дошкольника, обусловлена сложившейся в настоящее время в стране социально-экономической и культурной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ситуацией. А так же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аблюдается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богатый запас слов и выражений, неумение детей выбирать нужную формулу речевого этикета и «развернуть» ее - основные признаки недостаточной освоенности данной ситуации. Стихийного опыта детей не хватает для успешного усвоения формул речевого этикета.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92688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речевого этикета у детей старшего дошкольного возраста</a:t>
            </a:r>
          </a:p>
          <a:p>
            <a:pPr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свободно общаться в типовых ситуациях повседневности;</a:t>
            </a:r>
          </a:p>
          <a:p>
            <a:pPr lvl="0" indent="342900"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 любви и уважительного отношения к близким и окружающим людям;</a:t>
            </a:r>
          </a:p>
          <a:p>
            <a:pPr lvl="0" indent="342900"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запас вежливых слов</a:t>
            </a:r>
          </a:p>
          <a:p>
            <a:pPr lvl="0" indent="342900"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культуры общения всех участников педагогического процесса: детей, родителей,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Подготовительный.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1)Беседы с детьми: «Зачем нам нужны вежливые слова?», «Что такое этикет?», «У меня зазвонил телефон», «Как помочь грубияну?», «Что такое хорошо. А что такое плохо».</a:t>
            </a:r>
          </a:p>
          <a:p>
            <a:pPr marL="0" indent="45720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Чтение детской художественной и познавательной литературы по теме исследования.</a:t>
            </a:r>
          </a:p>
          <a:p>
            <a:pPr marL="0" indent="45720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этап.  Аналитический.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Продумывание продукта проекта.</a:t>
            </a:r>
          </a:p>
          <a:p>
            <a:pPr marL="0" indent="45720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Составление плана мероприятий по реализации проекта.</a:t>
            </a:r>
          </a:p>
          <a:p>
            <a:pPr marL="0" indent="45720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этап. Практический.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14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836712"/>
          </a:xfrm>
        </p:spPr>
        <p:txBody>
          <a:bodyPr/>
          <a:lstStyle/>
          <a:p>
            <a:r>
              <a:rPr lang="ru-RU" dirty="0" smtClean="0"/>
              <a:t>Практический этап</a:t>
            </a:r>
            <a:br>
              <a:rPr lang="ru-RU" dirty="0" smtClean="0"/>
            </a:br>
            <a:r>
              <a:rPr lang="ru-RU" dirty="0" smtClean="0"/>
              <a:t>Работа с детьми.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57019"/>
            <a:ext cx="8784976" cy="5040560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использовались такие Д.И. как:</a:t>
            </a:r>
          </a:p>
          <a:p>
            <a:pPr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скажет больше слов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приветствий», «Скажи по- другому», «Как сказать бабушке (маме) приятное слово», «Лучший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комплимент для мамы, 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папы»,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«Доброе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для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друга»,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одобрение самого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себя», «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ласково», «Волшебное слово», «Давай знакомиться», «Улыбнись другу», «Вежливый ручеек», «Вежливый ребенок», «У меня зазвонил телефон», «Оцени костюм друга», «Уберем наш дом», «Как поступить если…», «На лестнице», «Скульптор».</a:t>
            </a:r>
          </a:p>
          <a:p>
            <a:pPr indent="457200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697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600200"/>
          </a:xfrm>
        </p:spPr>
        <p:txBody>
          <a:bodyPr/>
          <a:lstStyle/>
          <a:p>
            <a:r>
              <a:rPr lang="ru-RU" b="1" dirty="0"/>
              <a:t>Был проведен ряд тематических занятий: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Занятие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слова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 algn="just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Занятие «Все начинается слов Здравствуйте»;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Занятие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«Вежливый разговор по телефону».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34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3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Пригласи подругу на день рождения, чтобы она поняла, что ты будешь очень рада ее приходу.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-Поблагодари друга за подарок так, чтобы он понял, что его подарок тебе очень понравился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использовалась ситуация комплимента.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kalyn\Desktop\AjiolX5eB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94289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2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750090" cy="633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836712"/>
            <a:ext cx="39330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картинкам, проблемные ситуации (Демонстрационный материал «Я и другие»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Фесюкова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Л.Б.)</a:t>
            </a:r>
          </a:p>
        </p:txBody>
      </p:sp>
    </p:spTree>
    <p:extLst>
      <p:ext uri="{BB962C8B-B14F-4D97-AF65-F5344CB8AC3E}">
        <p14:creationId xmlns:p14="http://schemas.microsoft.com/office/powerpoint/2010/main" val="384132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600200"/>
          </a:xfrm>
        </p:spPr>
        <p:txBody>
          <a:bodyPr/>
          <a:lstStyle/>
          <a:p>
            <a:r>
              <a:rPr lang="ru-RU" sz="3600" dirty="0"/>
              <a:t>Проводилось обсуждение  с дошкольниками таких вопросов как: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1</a:t>
            </a:r>
            <a:r>
              <a:rPr lang="ru-RU" dirty="0"/>
              <a:t>.	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Вспомни, не обидел ли ты кого-нибудь. Не стесняйся извиниться! Что ты почувствовал после того, как извинился?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О каком слове ты будешь жалеть, если его не удастся вернуть?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Случалось ли так, чтобы тебя обижал кто-нибудь? Что ты чувствовал при этом? Какие слова ты хотел бы услышать от обидчика?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Какие вежливые слова ты будешь использовать, обращаясь к кому-нибудь с просьбой?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Подари кому-нибудь улыбку! Расскажи, как реагировали те, кому ты улыбнулся. Что ты чувствовал при этом?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159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</TotalTime>
  <Words>436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     Проект «В стране вежливых слов» </vt:lpstr>
      <vt:lpstr>Актуальность</vt:lpstr>
      <vt:lpstr>Презентация PowerPoint</vt:lpstr>
      <vt:lpstr>Этапы проекта</vt:lpstr>
      <vt:lpstr>Практический этап Работа с детьми.</vt:lpstr>
      <vt:lpstr>Был проведен ряд тематических занятий: </vt:lpstr>
      <vt:lpstr>Презентация PowerPoint</vt:lpstr>
      <vt:lpstr>Презентация PowerPoint</vt:lpstr>
      <vt:lpstr>Проводилось обсуждение  с дошкольниками таких вопросов как: </vt:lpstr>
      <vt:lpstr>Работа с родителями.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Проект «В стране вежливых слов» </dc:title>
  <dc:creator>Елизавета Калынова</dc:creator>
  <cp:lastModifiedBy>Елизавета Калынова</cp:lastModifiedBy>
  <cp:revision>6</cp:revision>
  <dcterms:created xsi:type="dcterms:W3CDTF">2022-12-08T18:42:05Z</dcterms:created>
  <dcterms:modified xsi:type="dcterms:W3CDTF">2022-12-08T19:31:24Z</dcterms:modified>
</cp:coreProperties>
</file>