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7" r:id="rId1"/>
  </p:sldMasterIdLst>
  <p:notesMasterIdLst>
    <p:notesMasterId r:id="rId37"/>
  </p:notesMasterIdLst>
  <p:sldIdLst>
    <p:sldId id="256" r:id="rId2"/>
    <p:sldId id="283" r:id="rId3"/>
    <p:sldId id="259" r:id="rId4"/>
    <p:sldId id="261" r:id="rId5"/>
    <p:sldId id="260" r:id="rId6"/>
    <p:sldId id="264" r:id="rId7"/>
    <p:sldId id="262" r:id="rId8"/>
    <p:sldId id="265" r:id="rId9"/>
    <p:sldId id="266" r:id="rId10"/>
    <p:sldId id="284" r:id="rId11"/>
    <p:sldId id="263" r:id="rId12"/>
    <p:sldId id="285" r:id="rId13"/>
    <p:sldId id="286" r:id="rId14"/>
    <p:sldId id="287" r:id="rId15"/>
    <p:sldId id="267" r:id="rId16"/>
    <p:sldId id="288" r:id="rId17"/>
    <p:sldId id="289" r:id="rId18"/>
    <p:sldId id="290" r:id="rId19"/>
    <p:sldId id="291" r:id="rId20"/>
    <p:sldId id="292" r:id="rId21"/>
    <p:sldId id="276" r:id="rId22"/>
    <p:sldId id="274" r:id="rId23"/>
    <p:sldId id="275" r:id="rId24"/>
    <p:sldId id="268" r:id="rId25"/>
    <p:sldId id="269" r:id="rId26"/>
    <p:sldId id="270" r:id="rId27"/>
    <p:sldId id="271" r:id="rId28"/>
    <p:sldId id="272" r:id="rId29"/>
    <p:sldId id="273" r:id="rId30"/>
    <p:sldId id="277" r:id="rId31"/>
    <p:sldId id="278" r:id="rId32"/>
    <p:sldId id="279" r:id="rId33"/>
    <p:sldId id="280" r:id="rId34"/>
    <p:sldId id="281" r:id="rId35"/>
    <p:sldId id="282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5" d="100"/>
          <a:sy n="55" d="100"/>
        </p:scale>
        <p:origin x="-1714" y="-6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dLbl>
              <c:idx val="0"/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7.9300103869651667E-2"/>
                  <c:y val="0.1040141018408391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Владеет представлениями о свойствах предметов</c:v>
                </c:pt>
                <c:pt idx="1">
                  <c:v>Не владеет представлениями о свойствах предмета</c:v>
                </c:pt>
                <c:pt idx="2">
                  <c:v>Частично владеет представлениями о свойствах пердметов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29</c:v>
                </c:pt>
                <c:pt idx="1">
                  <c:v>31</c:v>
                </c:pt>
                <c:pt idx="2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5375132415755044"/>
          <c:y val="0.14160905435559851"/>
          <c:w val="0.31349930701991746"/>
          <c:h val="0.61410381714499263"/>
        </c:manualLayout>
      </c:layout>
      <c:overlay val="0"/>
      <c:txPr>
        <a:bodyPr/>
        <a:lstStyle/>
        <a:p>
          <a:pPr>
            <a:defRPr sz="2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2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Начало года</a:t>
            </a:r>
            <a:endParaRPr lang="ru-RU" dirty="0"/>
          </a:p>
        </c:rich>
      </c:tx>
      <c:layout>
        <c:manualLayout>
          <c:xMode val="edge"/>
          <c:yMode val="edge"/>
          <c:x val="0.20615105061916725"/>
          <c:y val="0.139613353576373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9793308408712756E-2"/>
          <c:y val="0.19446350665197615"/>
          <c:w val="0.52787217728366975"/>
          <c:h val="0.693642979949964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Сформитрованно</c:v>
                </c:pt>
                <c:pt idx="1">
                  <c:v>Не сформированно</c:v>
                </c:pt>
                <c:pt idx="2">
                  <c:v>Сформированно частично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29</c:v>
                </c:pt>
                <c:pt idx="1">
                  <c:v>31</c:v>
                </c:pt>
                <c:pt idx="2">
                  <c:v>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0820375004667204"/>
          <c:y val="0.33006270957941025"/>
          <c:w val="0.33085645454249646"/>
          <c:h val="0.4272963063625744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1"/>
    </mc:Choice>
    <mc:Fallback>
      <c:style val="21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Апрель 2019</a:t>
            </a:r>
          </a:p>
        </c:rich>
      </c:tx>
      <c:layout>
        <c:manualLayout>
          <c:xMode val="edge"/>
          <c:yMode val="edge"/>
          <c:x val="0.36574175656183794"/>
          <c:y val="0.14846327649800614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3721779445335145E-2"/>
          <c:y val="0.21174492941818004"/>
          <c:w val="0.52129967015456335"/>
          <c:h val="0.6930388375058614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3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Сформированно</c:v>
                </c:pt>
                <c:pt idx="1">
                  <c:v>Не сформированно</c:v>
                </c:pt>
                <c:pt idx="2">
                  <c:v>Сформированно частично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63</c:v>
                </c:pt>
                <c:pt idx="1">
                  <c:v>15</c:v>
                </c:pt>
                <c:pt idx="2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1943894519347542"/>
          <c:y val="0.34259917244551696"/>
          <c:w val="0.33753676503801366"/>
          <c:h val="0.4167988205132031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AF1ADB-9A03-4223-88B6-D9DC65627999}" type="doc">
      <dgm:prSet loTypeId="urn:microsoft.com/office/officeart/2005/8/layout/hierarchy1" loCatId="hierarchy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A55A0B-A1AC-4213-ABD5-CF114B82AF68}">
      <dgm:prSet phldrT="[Текст]" custT="1"/>
      <dgm:spPr/>
      <dgm:t>
        <a:bodyPr/>
        <a:lstStyle/>
        <a:p>
          <a:pPr algn="ctr">
            <a:lnSpc>
              <a:spcPct val="100000"/>
            </a:lnSpc>
          </a:pPr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Сенсорное развитие</a:t>
          </a:r>
          <a:endParaRPr lang="ru-RU" sz="2800" dirty="0">
            <a:latin typeface="Times New Roman" pitchFamily="18" charset="0"/>
            <a:cs typeface="Times New Roman" pitchFamily="18" charset="0"/>
          </a:endParaRPr>
        </a:p>
      </dgm:t>
    </dgm:pt>
    <dgm:pt modelId="{700440A3-7D5D-403E-9A55-541BA0235044}" type="parTrans" cxnId="{84538035-1467-49D8-B4E0-D629B1862EF1}">
      <dgm:prSet/>
      <dgm:spPr/>
      <dgm:t>
        <a:bodyPr/>
        <a:lstStyle/>
        <a:p>
          <a:endParaRPr lang="ru-RU" sz="2800">
            <a:latin typeface="Times New Roman" pitchFamily="18" charset="0"/>
            <a:cs typeface="Times New Roman" pitchFamily="18" charset="0"/>
          </a:endParaRPr>
        </a:p>
      </dgm:t>
    </dgm:pt>
    <dgm:pt modelId="{A0D23F1F-3707-48DF-BD01-E31A8EEEBFE7}" type="sibTrans" cxnId="{84538035-1467-49D8-B4E0-D629B1862EF1}">
      <dgm:prSet/>
      <dgm:spPr/>
      <dgm:t>
        <a:bodyPr/>
        <a:lstStyle/>
        <a:p>
          <a:endParaRPr lang="ru-RU" sz="2800">
            <a:latin typeface="Times New Roman" pitchFamily="18" charset="0"/>
            <a:cs typeface="Times New Roman" pitchFamily="18" charset="0"/>
          </a:endParaRPr>
        </a:p>
      </dgm:t>
    </dgm:pt>
    <dgm:pt modelId="{A5E6E105-E374-4631-8AA4-283DB1B6F1E1}">
      <dgm:prSet phldrT="[Текст]" custT="1"/>
      <dgm:spPr/>
      <dgm:t>
        <a:bodyPr/>
        <a:lstStyle/>
        <a:p>
          <a:pPr algn="ctr">
            <a:lnSpc>
              <a:spcPct val="100000"/>
            </a:lnSpc>
          </a:pPr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Познавательное развитие </a:t>
          </a:r>
          <a:endParaRPr lang="ru-RU" sz="2800" dirty="0">
            <a:latin typeface="Times New Roman" pitchFamily="18" charset="0"/>
            <a:cs typeface="Times New Roman" pitchFamily="18" charset="0"/>
          </a:endParaRPr>
        </a:p>
      </dgm:t>
    </dgm:pt>
    <dgm:pt modelId="{31622D2A-183B-4462-99FA-BB02C941441E}" type="parTrans" cxnId="{4037F35A-9027-4A44-A1F5-C72C4FBEA139}">
      <dgm:prSet/>
      <dgm:spPr/>
      <dgm:t>
        <a:bodyPr/>
        <a:lstStyle/>
        <a:p>
          <a:pPr algn="ctr">
            <a:lnSpc>
              <a:spcPct val="100000"/>
            </a:lnSpc>
          </a:pPr>
          <a:endParaRPr lang="ru-RU" sz="2800">
            <a:latin typeface="Times New Roman" pitchFamily="18" charset="0"/>
            <a:cs typeface="Times New Roman" pitchFamily="18" charset="0"/>
          </a:endParaRPr>
        </a:p>
      </dgm:t>
    </dgm:pt>
    <dgm:pt modelId="{A3F67F81-A912-49E6-B193-972D04648791}" type="sibTrans" cxnId="{4037F35A-9027-4A44-A1F5-C72C4FBEA139}">
      <dgm:prSet/>
      <dgm:spPr/>
      <dgm:t>
        <a:bodyPr/>
        <a:lstStyle/>
        <a:p>
          <a:endParaRPr lang="ru-RU" sz="2800">
            <a:latin typeface="Times New Roman" pitchFamily="18" charset="0"/>
            <a:cs typeface="Times New Roman" pitchFamily="18" charset="0"/>
          </a:endParaRPr>
        </a:p>
      </dgm:t>
    </dgm:pt>
    <dgm:pt modelId="{F1EB3E3C-6675-4419-8D71-974E9E4C7BD4}">
      <dgm:prSet phldrT="[Текст]" custT="1"/>
      <dgm:spPr/>
      <dgm:t>
        <a:bodyPr/>
        <a:lstStyle/>
        <a:p>
          <a:pPr algn="ctr">
            <a:lnSpc>
              <a:spcPct val="100000"/>
            </a:lnSpc>
          </a:pPr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Речевое развитие</a:t>
          </a:r>
          <a:endParaRPr lang="ru-RU" sz="2800" dirty="0">
            <a:latin typeface="Times New Roman" pitchFamily="18" charset="0"/>
            <a:cs typeface="Times New Roman" pitchFamily="18" charset="0"/>
          </a:endParaRPr>
        </a:p>
      </dgm:t>
    </dgm:pt>
    <dgm:pt modelId="{BBAE93C5-89C3-41BE-8FD6-CC1D51F6CE29}" type="parTrans" cxnId="{7957C991-B2E5-4086-A5EF-A563876C57ED}">
      <dgm:prSet/>
      <dgm:spPr/>
      <dgm:t>
        <a:bodyPr/>
        <a:lstStyle/>
        <a:p>
          <a:pPr algn="ctr">
            <a:lnSpc>
              <a:spcPct val="100000"/>
            </a:lnSpc>
          </a:pPr>
          <a:endParaRPr lang="ru-RU" sz="2800">
            <a:latin typeface="Times New Roman" pitchFamily="18" charset="0"/>
            <a:cs typeface="Times New Roman" pitchFamily="18" charset="0"/>
          </a:endParaRPr>
        </a:p>
      </dgm:t>
    </dgm:pt>
    <dgm:pt modelId="{2A99C465-1943-49DB-B0A2-7B0DBF77AAF7}" type="sibTrans" cxnId="{7957C991-B2E5-4086-A5EF-A563876C57ED}">
      <dgm:prSet/>
      <dgm:spPr/>
      <dgm:t>
        <a:bodyPr/>
        <a:lstStyle/>
        <a:p>
          <a:endParaRPr lang="ru-RU" sz="2800">
            <a:latin typeface="Times New Roman" pitchFamily="18" charset="0"/>
            <a:cs typeface="Times New Roman" pitchFamily="18" charset="0"/>
          </a:endParaRPr>
        </a:p>
      </dgm:t>
    </dgm:pt>
    <dgm:pt modelId="{A00033D4-8A85-409A-9ED3-196EC420DF4D}">
      <dgm:prSet phldrT="[Текст]" custT="1"/>
      <dgm:spPr/>
      <dgm:t>
        <a:bodyPr/>
        <a:lstStyle/>
        <a:p>
          <a:pPr algn="ctr">
            <a:lnSpc>
              <a:spcPct val="100000"/>
            </a:lnSpc>
          </a:pPr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Художественно- эстетическое развитие</a:t>
          </a:r>
          <a:endParaRPr lang="ru-RU" sz="2800" dirty="0">
            <a:latin typeface="Times New Roman" pitchFamily="18" charset="0"/>
            <a:cs typeface="Times New Roman" pitchFamily="18" charset="0"/>
          </a:endParaRPr>
        </a:p>
      </dgm:t>
    </dgm:pt>
    <dgm:pt modelId="{4D2E6910-5AA7-4566-B52E-E35C333978BA}" type="parTrans" cxnId="{641FD6FC-2574-4409-9BFF-67F9E36BFD41}">
      <dgm:prSet/>
      <dgm:spPr/>
      <dgm:t>
        <a:bodyPr/>
        <a:lstStyle/>
        <a:p>
          <a:pPr algn="ctr">
            <a:lnSpc>
              <a:spcPct val="100000"/>
            </a:lnSpc>
          </a:pPr>
          <a:endParaRPr lang="ru-RU" sz="2800">
            <a:latin typeface="Times New Roman" pitchFamily="18" charset="0"/>
            <a:cs typeface="Times New Roman" pitchFamily="18" charset="0"/>
          </a:endParaRPr>
        </a:p>
      </dgm:t>
    </dgm:pt>
    <dgm:pt modelId="{CC777CB5-A22A-4AB6-8DF2-5F079C217CB7}" type="sibTrans" cxnId="{641FD6FC-2574-4409-9BFF-67F9E36BFD41}">
      <dgm:prSet/>
      <dgm:spPr/>
      <dgm:t>
        <a:bodyPr/>
        <a:lstStyle/>
        <a:p>
          <a:endParaRPr lang="ru-RU" sz="2800">
            <a:latin typeface="Times New Roman" pitchFamily="18" charset="0"/>
            <a:cs typeface="Times New Roman" pitchFamily="18" charset="0"/>
          </a:endParaRPr>
        </a:p>
      </dgm:t>
    </dgm:pt>
    <dgm:pt modelId="{79F3C345-FD13-4B1F-87FC-8B5AF5630ED1}">
      <dgm:prSet phldrT="[Текст]" custT="1"/>
      <dgm:spPr/>
      <dgm:t>
        <a:bodyPr/>
        <a:lstStyle/>
        <a:p>
          <a:pPr algn="ctr">
            <a:lnSpc>
              <a:spcPct val="100000"/>
            </a:lnSpc>
          </a:pPr>
          <a:r>
            <a:rPr kumimoji="0" lang="ru-RU" sz="28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Социально-</a:t>
          </a:r>
        </a:p>
        <a:p>
          <a:pPr algn="ctr">
            <a:lnSpc>
              <a:spcPct val="100000"/>
            </a:lnSpc>
          </a:pPr>
          <a:r>
            <a:rPr kumimoji="0" lang="ru-RU" sz="28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Коммуникативное развитие </a:t>
          </a:r>
          <a:endParaRPr lang="ru-RU" sz="2800" dirty="0">
            <a:latin typeface="Times New Roman" pitchFamily="18" charset="0"/>
            <a:cs typeface="Times New Roman" pitchFamily="18" charset="0"/>
          </a:endParaRPr>
        </a:p>
      </dgm:t>
    </dgm:pt>
    <dgm:pt modelId="{5413CDDA-F071-42A8-A504-3EA97DB33DC2}" type="parTrans" cxnId="{0BA2FC36-6B10-45F8-A2BB-7926844B8C5D}">
      <dgm:prSet/>
      <dgm:spPr/>
      <dgm:t>
        <a:bodyPr/>
        <a:lstStyle/>
        <a:p>
          <a:pPr algn="ctr">
            <a:lnSpc>
              <a:spcPct val="100000"/>
            </a:lnSpc>
          </a:pPr>
          <a:endParaRPr lang="ru-RU"/>
        </a:p>
      </dgm:t>
    </dgm:pt>
    <dgm:pt modelId="{ADD3E231-C589-456E-AA12-6CD47735370F}" type="sibTrans" cxnId="{0BA2FC36-6B10-45F8-A2BB-7926844B8C5D}">
      <dgm:prSet/>
      <dgm:spPr/>
      <dgm:t>
        <a:bodyPr/>
        <a:lstStyle/>
        <a:p>
          <a:endParaRPr lang="ru-RU"/>
        </a:p>
      </dgm:t>
    </dgm:pt>
    <dgm:pt modelId="{CA31D95D-5159-4875-87F4-A17C68BDE6ED}" type="pres">
      <dgm:prSet presAssocID="{71AF1ADB-9A03-4223-88B6-D9DC6562799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7D4A306-96FB-48ED-AC07-33BF65A592EF}" type="pres">
      <dgm:prSet presAssocID="{F1A55A0B-A1AC-4213-ABD5-CF114B82AF68}" presName="hierRoot1" presStyleCnt="0"/>
      <dgm:spPr/>
    </dgm:pt>
    <dgm:pt modelId="{5A1A9ECE-9899-4A20-823A-FA106E90AC7A}" type="pres">
      <dgm:prSet presAssocID="{F1A55A0B-A1AC-4213-ABD5-CF114B82AF68}" presName="composite" presStyleCnt="0"/>
      <dgm:spPr/>
    </dgm:pt>
    <dgm:pt modelId="{7661FC5A-72A3-497B-BBBD-B043C734C4C8}" type="pres">
      <dgm:prSet presAssocID="{F1A55A0B-A1AC-4213-ABD5-CF114B82AF68}" presName="background" presStyleLbl="node0" presStyleIdx="0" presStyleCnt="1"/>
      <dgm:spPr/>
    </dgm:pt>
    <dgm:pt modelId="{F82111FD-3079-4089-94E0-5AC90E2EF670}" type="pres">
      <dgm:prSet presAssocID="{F1A55A0B-A1AC-4213-ABD5-CF114B82AF68}" presName="text" presStyleLbl="fgAcc0" presStyleIdx="0" presStyleCnt="1" custScaleX="130817" custScaleY="129912" custLinFactNeighborX="2013" custLinFactNeighborY="-196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A4122F4-C5BF-4920-AACC-E6BFFD3038DC}" type="pres">
      <dgm:prSet presAssocID="{F1A55A0B-A1AC-4213-ABD5-CF114B82AF68}" presName="hierChild2" presStyleCnt="0"/>
      <dgm:spPr/>
    </dgm:pt>
    <dgm:pt modelId="{D74CBA1A-9A1E-4AD3-9B02-D0D56AF6CE6D}" type="pres">
      <dgm:prSet presAssocID="{31622D2A-183B-4462-99FA-BB02C941441E}" presName="Name10" presStyleLbl="parChTrans1D2" presStyleIdx="0" presStyleCnt="4"/>
      <dgm:spPr/>
      <dgm:t>
        <a:bodyPr/>
        <a:lstStyle/>
        <a:p>
          <a:endParaRPr lang="ru-RU"/>
        </a:p>
      </dgm:t>
    </dgm:pt>
    <dgm:pt modelId="{66B95035-4066-486B-9F04-728AF2C39B9A}" type="pres">
      <dgm:prSet presAssocID="{A5E6E105-E374-4631-8AA4-283DB1B6F1E1}" presName="hierRoot2" presStyleCnt="0"/>
      <dgm:spPr/>
    </dgm:pt>
    <dgm:pt modelId="{64418FCA-97F7-483D-96FA-93DF2CE5DD90}" type="pres">
      <dgm:prSet presAssocID="{A5E6E105-E374-4631-8AA4-283DB1B6F1E1}" presName="composite2" presStyleCnt="0"/>
      <dgm:spPr/>
    </dgm:pt>
    <dgm:pt modelId="{8175AA66-0F9B-49A0-922B-182786AA10DB}" type="pres">
      <dgm:prSet presAssocID="{A5E6E105-E374-4631-8AA4-283DB1B6F1E1}" presName="background2" presStyleLbl="node2" presStyleIdx="0" presStyleCnt="4"/>
      <dgm:spPr/>
    </dgm:pt>
    <dgm:pt modelId="{D4CAD146-1D69-4B6D-A47E-A195889359F5}" type="pres">
      <dgm:prSet presAssocID="{A5E6E105-E374-4631-8AA4-283DB1B6F1E1}" presName="text2" presStyleLbl="fgAcc2" presStyleIdx="0" presStyleCnt="4" custScaleX="120941" custScaleY="116028" custLinFactNeighborX="-821" custLinFactNeighborY="232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33D86E9-7336-4A6F-B333-71AFC748C5B1}" type="pres">
      <dgm:prSet presAssocID="{A5E6E105-E374-4631-8AA4-283DB1B6F1E1}" presName="hierChild3" presStyleCnt="0"/>
      <dgm:spPr/>
    </dgm:pt>
    <dgm:pt modelId="{A807485E-5FE9-4FF4-AB03-7876C8C74930}" type="pres">
      <dgm:prSet presAssocID="{BBAE93C5-89C3-41BE-8FD6-CC1D51F6CE29}" presName="Name10" presStyleLbl="parChTrans1D2" presStyleIdx="1" presStyleCnt="4"/>
      <dgm:spPr/>
      <dgm:t>
        <a:bodyPr/>
        <a:lstStyle/>
        <a:p>
          <a:endParaRPr lang="ru-RU"/>
        </a:p>
      </dgm:t>
    </dgm:pt>
    <dgm:pt modelId="{6E4662FC-256E-4733-9E73-909DD87D5A6E}" type="pres">
      <dgm:prSet presAssocID="{F1EB3E3C-6675-4419-8D71-974E9E4C7BD4}" presName="hierRoot2" presStyleCnt="0"/>
      <dgm:spPr/>
    </dgm:pt>
    <dgm:pt modelId="{DB4F23B6-CC34-483F-8B52-DDCD5B13F57E}" type="pres">
      <dgm:prSet presAssocID="{F1EB3E3C-6675-4419-8D71-974E9E4C7BD4}" presName="composite2" presStyleCnt="0"/>
      <dgm:spPr/>
    </dgm:pt>
    <dgm:pt modelId="{BA5C412A-7704-4786-A30F-FAB6391B2F14}" type="pres">
      <dgm:prSet presAssocID="{F1EB3E3C-6675-4419-8D71-974E9E4C7BD4}" presName="background2" presStyleLbl="node2" presStyleIdx="1" presStyleCnt="4"/>
      <dgm:spPr/>
    </dgm:pt>
    <dgm:pt modelId="{9E673E7B-5D1C-4FDA-B034-A26448344957}" type="pres">
      <dgm:prSet presAssocID="{F1EB3E3C-6675-4419-8D71-974E9E4C7BD4}" presName="text2" presStyleLbl="fgAcc2" presStyleIdx="1" presStyleCnt="4" custScaleX="99722" custScaleY="125614" custLinFactNeighborX="261" custLinFactNeighborY="233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018702-D4EB-4C1C-917F-E451C72981FE}" type="pres">
      <dgm:prSet presAssocID="{F1EB3E3C-6675-4419-8D71-974E9E4C7BD4}" presName="hierChild3" presStyleCnt="0"/>
      <dgm:spPr/>
    </dgm:pt>
    <dgm:pt modelId="{0464A5C9-1911-41DC-B5F2-0E06E12D3A84}" type="pres">
      <dgm:prSet presAssocID="{5413CDDA-F071-42A8-A504-3EA97DB33DC2}" presName="Name10" presStyleLbl="parChTrans1D2" presStyleIdx="2" presStyleCnt="4"/>
      <dgm:spPr/>
      <dgm:t>
        <a:bodyPr/>
        <a:lstStyle/>
        <a:p>
          <a:endParaRPr lang="ru-RU"/>
        </a:p>
      </dgm:t>
    </dgm:pt>
    <dgm:pt modelId="{043AD360-58CF-41F9-9464-51B7521F8764}" type="pres">
      <dgm:prSet presAssocID="{79F3C345-FD13-4B1F-87FC-8B5AF5630ED1}" presName="hierRoot2" presStyleCnt="0"/>
      <dgm:spPr/>
    </dgm:pt>
    <dgm:pt modelId="{08AF2EB5-0618-4BD5-B727-23B09C73D74E}" type="pres">
      <dgm:prSet presAssocID="{79F3C345-FD13-4B1F-87FC-8B5AF5630ED1}" presName="composite2" presStyleCnt="0"/>
      <dgm:spPr/>
    </dgm:pt>
    <dgm:pt modelId="{79ED002B-2554-4045-B655-412E1B6C1DD9}" type="pres">
      <dgm:prSet presAssocID="{79F3C345-FD13-4B1F-87FC-8B5AF5630ED1}" presName="background2" presStyleLbl="node2" presStyleIdx="2" presStyleCnt="4"/>
      <dgm:spPr/>
      <dgm:t>
        <a:bodyPr/>
        <a:lstStyle/>
        <a:p>
          <a:endParaRPr lang="ru-RU"/>
        </a:p>
      </dgm:t>
    </dgm:pt>
    <dgm:pt modelId="{2D537F26-FB70-4DF6-884C-62BBFF8EE42E}" type="pres">
      <dgm:prSet presAssocID="{79F3C345-FD13-4B1F-87FC-8B5AF5630ED1}" presName="text2" presStyleLbl="fgAcc2" presStyleIdx="2" presStyleCnt="4" custScaleX="105829" custScaleY="135163" custLinFactNeighborX="861" custLinFactNeighborY="232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0A8B570-7098-4301-B7DD-96FDCF2837D1}" type="pres">
      <dgm:prSet presAssocID="{79F3C345-FD13-4B1F-87FC-8B5AF5630ED1}" presName="hierChild3" presStyleCnt="0"/>
      <dgm:spPr/>
    </dgm:pt>
    <dgm:pt modelId="{D5FEEC4D-856A-42EA-A657-78F2D63CD540}" type="pres">
      <dgm:prSet presAssocID="{4D2E6910-5AA7-4566-B52E-E35C333978BA}" presName="Name10" presStyleLbl="parChTrans1D2" presStyleIdx="3" presStyleCnt="4"/>
      <dgm:spPr/>
      <dgm:t>
        <a:bodyPr/>
        <a:lstStyle/>
        <a:p>
          <a:endParaRPr lang="ru-RU"/>
        </a:p>
      </dgm:t>
    </dgm:pt>
    <dgm:pt modelId="{11F10CBD-3F00-4685-B235-ECDA08CD2631}" type="pres">
      <dgm:prSet presAssocID="{A00033D4-8A85-409A-9ED3-196EC420DF4D}" presName="hierRoot2" presStyleCnt="0"/>
      <dgm:spPr/>
    </dgm:pt>
    <dgm:pt modelId="{CFF77C6F-931F-4043-8EE2-24B91F6EA6D3}" type="pres">
      <dgm:prSet presAssocID="{A00033D4-8A85-409A-9ED3-196EC420DF4D}" presName="composite2" presStyleCnt="0"/>
      <dgm:spPr/>
    </dgm:pt>
    <dgm:pt modelId="{1FB6D153-5F48-41E1-A934-1B12D1C55724}" type="pres">
      <dgm:prSet presAssocID="{A00033D4-8A85-409A-9ED3-196EC420DF4D}" presName="background2" presStyleLbl="node2" presStyleIdx="3" presStyleCnt="4"/>
      <dgm:spPr/>
    </dgm:pt>
    <dgm:pt modelId="{616DB1ED-37FE-41B2-8C3A-6EFB8D5E9C49}" type="pres">
      <dgm:prSet presAssocID="{A00033D4-8A85-409A-9ED3-196EC420DF4D}" presName="text2" presStyleLbl="fgAcc2" presStyleIdx="3" presStyleCnt="4" custScaleX="117563" custScaleY="130262" custLinFactNeighborX="-1231" custLinFactNeighborY="232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15047E4-D069-4972-8C4B-B9A2810CD30F}" type="pres">
      <dgm:prSet presAssocID="{A00033D4-8A85-409A-9ED3-196EC420DF4D}" presName="hierChild3" presStyleCnt="0"/>
      <dgm:spPr/>
    </dgm:pt>
  </dgm:ptLst>
  <dgm:cxnLst>
    <dgm:cxn modelId="{4037F35A-9027-4A44-A1F5-C72C4FBEA139}" srcId="{F1A55A0B-A1AC-4213-ABD5-CF114B82AF68}" destId="{A5E6E105-E374-4631-8AA4-283DB1B6F1E1}" srcOrd="0" destOrd="0" parTransId="{31622D2A-183B-4462-99FA-BB02C941441E}" sibTransId="{A3F67F81-A912-49E6-B193-972D04648791}"/>
    <dgm:cxn modelId="{7D539D2A-BE73-4306-BE2A-264EA82EA4CE}" type="presOf" srcId="{A5E6E105-E374-4631-8AA4-283DB1B6F1E1}" destId="{D4CAD146-1D69-4B6D-A47E-A195889359F5}" srcOrd="0" destOrd="0" presId="urn:microsoft.com/office/officeart/2005/8/layout/hierarchy1"/>
    <dgm:cxn modelId="{4EA90DEE-ED47-4F29-ACCC-D99358A4CD2B}" type="presOf" srcId="{31622D2A-183B-4462-99FA-BB02C941441E}" destId="{D74CBA1A-9A1E-4AD3-9B02-D0D56AF6CE6D}" srcOrd="0" destOrd="0" presId="urn:microsoft.com/office/officeart/2005/8/layout/hierarchy1"/>
    <dgm:cxn modelId="{641FD6FC-2574-4409-9BFF-67F9E36BFD41}" srcId="{F1A55A0B-A1AC-4213-ABD5-CF114B82AF68}" destId="{A00033D4-8A85-409A-9ED3-196EC420DF4D}" srcOrd="3" destOrd="0" parTransId="{4D2E6910-5AA7-4566-B52E-E35C333978BA}" sibTransId="{CC777CB5-A22A-4AB6-8DF2-5F079C217CB7}"/>
    <dgm:cxn modelId="{A51BFFBD-7DB7-428E-A977-475115DF083C}" type="presOf" srcId="{71AF1ADB-9A03-4223-88B6-D9DC65627999}" destId="{CA31D95D-5159-4875-87F4-A17C68BDE6ED}" srcOrd="0" destOrd="0" presId="urn:microsoft.com/office/officeart/2005/8/layout/hierarchy1"/>
    <dgm:cxn modelId="{9677F1EA-9EAF-4793-B06F-E9F371BEB643}" type="presOf" srcId="{79F3C345-FD13-4B1F-87FC-8B5AF5630ED1}" destId="{2D537F26-FB70-4DF6-884C-62BBFF8EE42E}" srcOrd="0" destOrd="0" presId="urn:microsoft.com/office/officeart/2005/8/layout/hierarchy1"/>
    <dgm:cxn modelId="{157674CC-2D71-4F68-8DD1-69FEA089757E}" type="presOf" srcId="{A00033D4-8A85-409A-9ED3-196EC420DF4D}" destId="{616DB1ED-37FE-41B2-8C3A-6EFB8D5E9C49}" srcOrd="0" destOrd="0" presId="urn:microsoft.com/office/officeart/2005/8/layout/hierarchy1"/>
    <dgm:cxn modelId="{84538035-1467-49D8-B4E0-D629B1862EF1}" srcId="{71AF1ADB-9A03-4223-88B6-D9DC65627999}" destId="{F1A55A0B-A1AC-4213-ABD5-CF114B82AF68}" srcOrd="0" destOrd="0" parTransId="{700440A3-7D5D-403E-9A55-541BA0235044}" sibTransId="{A0D23F1F-3707-48DF-BD01-E31A8EEEBFE7}"/>
    <dgm:cxn modelId="{0BA2FC36-6B10-45F8-A2BB-7926844B8C5D}" srcId="{F1A55A0B-A1AC-4213-ABD5-CF114B82AF68}" destId="{79F3C345-FD13-4B1F-87FC-8B5AF5630ED1}" srcOrd="2" destOrd="0" parTransId="{5413CDDA-F071-42A8-A504-3EA97DB33DC2}" sibTransId="{ADD3E231-C589-456E-AA12-6CD47735370F}"/>
    <dgm:cxn modelId="{7957C991-B2E5-4086-A5EF-A563876C57ED}" srcId="{F1A55A0B-A1AC-4213-ABD5-CF114B82AF68}" destId="{F1EB3E3C-6675-4419-8D71-974E9E4C7BD4}" srcOrd="1" destOrd="0" parTransId="{BBAE93C5-89C3-41BE-8FD6-CC1D51F6CE29}" sibTransId="{2A99C465-1943-49DB-B0A2-7B0DBF77AAF7}"/>
    <dgm:cxn modelId="{133661CD-A80B-47C4-8D03-C6C3A11633EC}" type="presOf" srcId="{F1A55A0B-A1AC-4213-ABD5-CF114B82AF68}" destId="{F82111FD-3079-4089-94E0-5AC90E2EF670}" srcOrd="0" destOrd="0" presId="urn:microsoft.com/office/officeart/2005/8/layout/hierarchy1"/>
    <dgm:cxn modelId="{2D9700DA-4477-409C-A3EF-B26DFCA313AD}" type="presOf" srcId="{5413CDDA-F071-42A8-A504-3EA97DB33DC2}" destId="{0464A5C9-1911-41DC-B5F2-0E06E12D3A84}" srcOrd="0" destOrd="0" presId="urn:microsoft.com/office/officeart/2005/8/layout/hierarchy1"/>
    <dgm:cxn modelId="{539CE187-C86E-4969-AB7B-4B82B49D521E}" type="presOf" srcId="{4D2E6910-5AA7-4566-B52E-E35C333978BA}" destId="{D5FEEC4D-856A-42EA-A657-78F2D63CD540}" srcOrd="0" destOrd="0" presId="urn:microsoft.com/office/officeart/2005/8/layout/hierarchy1"/>
    <dgm:cxn modelId="{1A17E55C-8D8F-4B56-B356-945F0E729A6F}" type="presOf" srcId="{F1EB3E3C-6675-4419-8D71-974E9E4C7BD4}" destId="{9E673E7B-5D1C-4FDA-B034-A26448344957}" srcOrd="0" destOrd="0" presId="urn:microsoft.com/office/officeart/2005/8/layout/hierarchy1"/>
    <dgm:cxn modelId="{526B8669-193D-4566-A2D3-EAB3A874BB7C}" type="presOf" srcId="{BBAE93C5-89C3-41BE-8FD6-CC1D51F6CE29}" destId="{A807485E-5FE9-4FF4-AB03-7876C8C74930}" srcOrd="0" destOrd="0" presId="urn:microsoft.com/office/officeart/2005/8/layout/hierarchy1"/>
    <dgm:cxn modelId="{47E4E0AF-969C-48CD-9518-094E7C90439C}" type="presParOf" srcId="{CA31D95D-5159-4875-87F4-A17C68BDE6ED}" destId="{F7D4A306-96FB-48ED-AC07-33BF65A592EF}" srcOrd="0" destOrd="0" presId="urn:microsoft.com/office/officeart/2005/8/layout/hierarchy1"/>
    <dgm:cxn modelId="{E8EE8AD6-38C5-4A01-A12F-FBBD6AB26444}" type="presParOf" srcId="{F7D4A306-96FB-48ED-AC07-33BF65A592EF}" destId="{5A1A9ECE-9899-4A20-823A-FA106E90AC7A}" srcOrd="0" destOrd="0" presId="urn:microsoft.com/office/officeart/2005/8/layout/hierarchy1"/>
    <dgm:cxn modelId="{F779B850-91A8-4C9F-9A79-1F0EC7FED876}" type="presParOf" srcId="{5A1A9ECE-9899-4A20-823A-FA106E90AC7A}" destId="{7661FC5A-72A3-497B-BBBD-B043C734C4C8}" srcOrd="0" destOrd="0" presId="urn:microsoft.com/office/officeart/2005/8/layout/hierarchy1"/>
    <dgm:cxn modelId="{B8CB5DCD-DB92-4AD8-B5FF-B402C44F8D55}" type="presParOf" srcId="{5A1A9ECE-9899-4A20-823A-FA106E90AC7A}" destId="{F82111FD-3079-4089-94E0-5AC90E2EF670}" srcOrd="1" destOrd="0" presId="urn:microsoft.com/office/officeart/2005/8/layout/hierarchy1"/>
    <dgm:cxn modelId="{560DD5D6-6AB0-4DDA-9BF2-B062991144C6}" type="presParOf" srcId="{F7D4A306-96FB-48ED-AC07-33BF65A592EF}" destId="{8A4122F4-C5BF-4920-AACC-E6BFFD3038DC}" srcOrd="1" destOrd="0" presId="urn:microsoft.com/office/officeart/2005/8/layout/hierarchy1"/>
    <dgm:cxn modelId="{17C5A5AA-82DE-43EB-AEC4-37139ECE520E}" type="presParOf" srcId="{8A4122F4-C5BF-4920-AACC-E6BFFD3038DC}" destId="{D74CBA1A-9A1E-4AD3-9B02-D0D56AF6CE6D}" srcOrd="0" destOrd="0" presId="urn:microsoft.com/office/officeart/2005/8/layout/hierarchy1"/>
    <dgm:cxn modelId="{4F29062E-6126-4D52-853B-726EAA73272E}" type="presParOf" srcId="{8A4122F4-C5BF-4920-AACC-E6BFFD3038DC}" destId="{66B95035-4066-486B-9F04-728AF2C39B9A}" srcOrd="1" destOrd="0" presId="urn:microsoft.com/office/officeart/2005/8/layout/hierarchy1"/>
    <dgm:cxn modelId="{704D6ADF-95AD-4800-8BCF-23144763C5BA}" type="presParOf" srcId="{66B95035-4066-486B-9F04-728AF2C39B9A}" destId="{64418FCA-97F7-483D-96FA-93DF2CE5DD90}" srcOrd="0" destOrd="0" presId="urn:microsoft.com/office/officeart/2005/8/layout/hierarchy1"/>
    <dgm:cxn modelId="{541A26AC-5B71-4A09-ABB7-47F562CBEA31}" type="presParOf" srcId="{64418FCA-97F7-483D-96FA-93DF2CE5DD90}" destId="{8175AA66-0F9B-49A0-922B-182786AA10DB}" srcOrd="0" destOrd="0" presId="urn:microsoft.com/office/officeart/2005/8/layout/hierarchy1"/>
    <dgm:cxn modelId="{157557F4-D508-497F-8B58-3D03C44109F7}" type="presParOf" srcId="{64418FCA-97F7-483D-96FA-93DF2CE5DD90}" destId="{D4CAD146-1D69-4B6D-A47E-A195889359F5}" srcOrd="1" destOrd="0" presId="urn:microsoft.com/office/officeart/2005/8/layout/hierarchy1"/>
    <dgm:cxn modelId="{AFBF2845-F6EA-44CD-9BE1-2A4A00EAD9F5}" type="presParOf" srcId="{66B95035-4066-486B-9F04-728AF2C39B9A}" destId="{833D86E9-7336-4A6F-B333-71AFC748C5B1}" srcOrd="1" destOrd="0" presId="urn:microsoft.com/office/officeart/2005/8/layout/hierarchy1"/>
    <dgm:cxn modelId="{16FFA48F-0C64-42E3-9504-7A897BEFF35F}" type="presParOf" srcId="{8A4122F4-C5BF-4920-AACC-E6BFFD3038DC}" destId="{A807485E-5FE9-4FF4-AB03-7876C8C74930}" srcOrd="2" destOrd="0" presId="urn:microsoft.com/office/officeart/2005/8/layout/hierarchy1"/>
    <dgm:cxn modelId="{A0277EA9-4681-4DE0-83F9-E03E2779CC38}" type="presParOf" srcId="{8A4122F4-C5BF-4920-AACC-E6BFFD3038DC}" destId="{6E4662FC-256E-4733-9E73-909DD87D5A6E}" srcOrd="3" destOrd="0" presId="urn:microsoft.com/office/officeart/2005/8/layout/hierarchy1"/>
    <dgm:cxn modelId="{7E3F7829-5EC7-4B6A-A147-2A6CEB694824}" type="presParOf" srcId="{6E4662FC-256E-4733-9E73-909DD87D5A6E}" destId="{DB4F23B6-CC34-483F-8B52-DDCD5B13F57E}" srcOrd="0" destOrd="0" presId="urn:microsoft.com/office/officeart/2005/8/layout/hierarchy1"/>
    <dgm:cxn modelId="{F93C77EB-CD45-4A61-A71B-BD62BB210AAE}" type="presParOf" srcId="{DB4F23B6-CC34-483F-8B52-DDCD5B13F57E}" destId="{BA5C412A-7704-4786-A30F-FAB6391B2F14}" srcOrd="0" destOrd="0" presId="urn:microsoft.com/office/officeart/2005/8/layout/hierarchy1"/>
    <dgm:cxn modelId="{BC1A20BE-293B-4E9B-9597-EEFCC5487260}" type="presParOf" srcId="{DB4F23B6-CC34-483F-8B52-DDCD5B13F57E}" destId="{9E673E7B-5D1C-4FDA-B034-A26448344957}" srcOrd="1" destOrd="0" presId="urn:microsoft.com/office/officeart/2005/8/layout/hierarchy1"/>
    <dgm:cxn modelId="{38D2637F-B847-4939-9343-529AA5648E0E}" type="presParOf" srcId="{6E4662FC-256E-4733-9E73-909DD87D5A6E}" destId="{8B018702-D4EB-4C1C-917F-E451C72981FE}" srcOrd="1" destOrd="0" presId="urn:microsoft.com/office/officeart/2005/8/layout/hierarchy1"/>
    <dgm:cxn modelId="{4935CC66-233D-4C6A-ACBD-42AE3C1E265E}" type="presParOf" srcId="{8A4122F4-C5BF-4920-AACC-E6BFFD3038DC}" destId="{0464A5C9-1911-41DC-B5F2-0E06E12D3A84}" srcOrd="4" destOrd="0" presId="urn:microsoft.com/office/officeart/2005/8/layout/hierarchy1"/>
    <dgm:cxn modelId="{EE5C9566-0EA9-4D97-ADB0-9BB045CB44F3}" type="presParOf" srcId="{8A4122F4-C5BF-4920-AACC-E6BFFD3038DC}" destId="{043AD360-58CF-41F9-9464-51B7521F8764}" srcOrd="5" destOrd="0" presId="urn:microsoft.com/office/officeart/2005/8/layout/hierarchy1"/>
    <dgm:cxn modelId="{12524B63-2D4E-476B-9AB0-3CC17AC943C5}" type="presParOf" srcId="{043AD360-58CF-41F9-9464-51B7521F8764}" destId="{08AF2EB5-0618-4BD5-B727-23B09C73D74E}" srcOrd="0" destOrd="0" presId="urn:microsoft.com/office/officeart/2005/8/layout/hierarchy1"/>
    <dgm:cxn modelId="{3F16E5F0-2295-445B-B128-578F6BD31DFA}" type="presParOf" srcId="{08AF2EB5-0618-4BD5-B727-23B09C73D74E}" destId="{79ED002B-2554-4045-B655-412E1B6C1DD9}" srcOrd="0" destOrd="0" presId="urn:microsoft.com/office/officeart/2005/8/layout/hierarchy1"/>
    <dgm:cxn modelId="{7FA15A88-8CB1-45C2-98A8-D8F14ACB0DC1}" type="presParOf" srcId="{08AF2EB5-0618-4BD5-B727-23B09C73D74E}" destId="{2D537F26-FB70-4DF6-884C-62BBFF8EE42E}" srcOrd="1" destOrd="0" presId="urn:microsoft.com/office/officeart/2005/8/layout/hierarchy1"/>
    <dgm:cxn modelId="{DF98473E-14F8-48A0-90F8-FF8778013E89}" type="presParOf" srcId="{043AD360-58CF-41F9-9464-51B7521F8764}" destId="{B0A8B570-7098-4301-B7DD-96FDCF2837D1}" srcOrd="1" destOrd="0" presId="urn:microsoft.com/office/officeart/2005/8/layout/hierarchy1"/>
    <dgm:cxn modelId="{9FD0FFD4-6040-4FFE-B242-78C53E751C61}" type="presParOf" srcId="{8A4122F4-C5BF-4920-AACC-E6BFFD3038DC}" destId="{D5FEEC4D-856A-42EA-A657-78F2D63CD540}" srcOrd="6" destOrd="0" presId="urn:microsoft.com/office/officeart/2005/8/layout/hierarchy1"/>
    <dgm:cxn modelId="{5748673E-8EB4-4E1A-9B12-B5D53BF18AB6}" type="presParOf" srcId="{8A4122F4-C5BF-4920-AACC-E6BFFD3038DC}" destId="{11F10CBD-3F00-4685-B235-ECDA08CD2631}" srcOrd="7" destOrd="0" presId="urn:microsoft.com/office/officeart/2005/8/layout/hierarchy1"/>
    <dgm:cxn modelId="{6C653EB1-CEED-45DC-93F7-9E67D0504198}" type="presParOf" srcId="{11F10CBD-3F00-4685-B235-ECDA08CD2631}" destId="{CFF77C6F-931F-4043-8EE2-24B91F6EA6D3}" srcOrd="0" destOrd="0" presId="urn:microsoft.com/office/officeart/2005/8/layout/hierarchy1"/>
    <dgm:cxn modelId="{640DCF8B-B6CF-489E-8F1E-6843BCAD822E}" type="presParOf" srcId="{CFF77C6F-931F-4043-8EE2-24B91F6EA6D3}" destId="{1FB6D153-5F48-41E1-A934-1B12D1C55724}" srcOrd="0" destOrd="0" presId="urn:microsoft.com/office/officeart/2005/8/layout/hierarchy1"/>
    <dgm:cxn modelId="{FE327D26-9F82-4AE8-89C3-AFAC6C4B4406}" type="presParOf" srcId="{CFF77C6F-931F-4043-8EE2-24B91F6EA6D3}" destId="{616DB1ED-37FE-41B2-8C3A-6EFB8D5E9C49}" srcOrd="1" destOrd="0" presId="urn:microsoft.com/office/officeart/2005/8/layout/hierarchy1"/>
    <dgm:cxn modelId="{BA0C38F9-429A-4E7A-9F5E-E472116A9F61}" type="presParOf" srcId="{11F10CBD-3F00-4685-B235-ECDA08CD2631}" destId="{E15047E4-D069-4972-8C4B-B9A2810CD30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68D309-4892-4618-8C8C-53063F916D48}" type="doc">
      <dgm:prSet loTypeId="urn:microsoft.com/office/officeart/2005/8/layout/chevron2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E2953F-AC86-4CA6-AB58-2F80E1B94036}">
      <dgm:prSet phldrT="[Текст]" phldr="1" custT="1"/>
      <dgm:spPr>
        <a:solidFill>
          <a:srgbClr val="0070C0"/>
        </a:solidFill>
      </dgm:spPr>
      <dgm:t>
        <a:bodyPr/>
        <a:lstStyle/>
        <a:p>
          <a:pPr algn="just"/>
          <a:endParaRPr lang="ru-RU" sz="28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49AAA8-EF37-4A7A-A3D5-FBE3684505ED}" type="parTrans" cxnId="{75D332D0-0C2D-4318-8B43-503376E03C7E}">
      <dgm:prSet/>
      <dgm:spPr/>
      <dgm:t>
        <a:bodyPr/>
        <a:lstStyle/>
        <a:p>
          <a:pPr algn="just"/>
          <a:endParaRPr lang="ru-RU" sz="28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959A20-CE80-41D9-A149-BBD01FAFAAC8}" type="sibTrans" cxnId="{75D332D0-0C2D-4318-8B43-503376E03C7E}">
      <dgm:prSet/>
      <dgm:spPr/>
      <dgm:t>
        <a:bodyPr/>
        <a:lstStyle/>
        <a:p>
          <a:pPr algn="just"/>
          <a:endParaRPr lang="ru-RU" sz="28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1BF25F-8157-4735-9A66-7DBDC7A34527}">
      <dgm:prSet phldrT="[Текст]" custT="1"/>
      <dgm:spPr/>
      <dgm:t>
        <a:bodyPr/>
        <a:lstStyle/>
        <a:p>
          <a:pPr algn="just"/>
          <a:r>
            <a:rPr lang="ru-RU" sz="28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Продолжать повышать педагогическую компетенцию родителей по данному вопросу</a:t>
          </a:r>
          <a:endParaRPr lang="ru-RU" sz="28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8BF079-675C-4763-B2EF-ECF260D46F53}" type="parTrans" cxnId="{9A4C69F1-422E-4A7D-BE92-DE5AE16F7E8A}">
      <dgm:prSet/>
      <dgm:spPr/>
      <dgm:t>
        <a:bodyPr/>
        <a:lstStyle/>
        <a:p>
          <a:pPr algn="just"/>
          <a:endParaRPr lang="ru-RU" sz="28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649B72-8AF2-4F84-863B-B920B5E4B7EB}" type="sibTrans" cxnId="{9A4C69F1-422E-4A7D-BE92-DE5AE16F7E8A}">
      <dgm:prSet/>
      <dgm:spPr/>
      <dgm:t>
        <a:bodyPr/>
        <a:lstStyle/>
        <a:p>
          <a:pPr algn="just"/>
          <a:endParaRPr lang="ru-RU" sz="28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6C04BB-694C-477D-99C4-F210FFB6DF45}">
      <dgm:prSet phldrT="[Текст]" custT="1"/>
      <dgm:spPr/>
      <dgm:t>
        <a:bodyPr/>
        <a:lstStyle/>
        <a:p>
          <a:pPr algn="just"/>
          <a:r>
            <a:rPr lang="ru-RU" sz="28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Продолжать пополнять представления детей о свойствах предметов деятельности и развивать познавательную активность младших дошкольников</a:t>
          </a:r>
          <a:endParaRPr lang="ru-RU" sz="28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907352-DD4C-404F-A0C8-93A9A39727EB}" type="parTrans" cxnId="{A103EBC8-46BF-41B3-A9B5-2D76B653E7F3}">
      <dgm:prSet/>
      <dgm:spPr/>
      <dgm:t>
        <a:bodyPr/>
        <a:lstStyle/>
        <a:p>
          <a:pPr algn="just"/>
          <a:endParaRPr lang="ru-RU" sz="28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5DB183-3987-4831-82C2-BCA650FC793A}" type="sibTrans" cxnId="{A103EBC8-46BF-41B3-A9B5-2D76B653E7F3}">
      <dgm:prSet/>
      <dgm:spPr/>
      <dgm:t>
        <a:bodyPr/>
        <a:lstStyle/>
        <a:p>
          <a:pPr algn="just"/>
          <a:endParaRPr lang="ru-RU" sz="28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8D07D-71AF-42E0-BF45-AA496E87E210}">
      <dgm:prSet phldrT="[Текст]" phldr="1" custT="1"/>
      <dgm:spPr>
        <a:solidFill>
          <a:srgbClr val="0070C0"/>
        </a:solidFill>
      </dgm:spPr>
      <dgm:t>
        <a:bodyPr/>
        <a:lstStyle/>
        <a:p>
          <a:pPr algn="just"/>
          <a:endParaRPr lang="ru-RU" sz="28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4297AC-5DEC-4EB4-8C50-4531004C2362}" type="parTrans" cxnId="{DB0A0AD5-6D38-4A84-A284-AB07649A7F27}">
      <dgm:prSet/>
      <dgm:spPr/>
      <dgm:t>
        <a:bodyPr/>
        <a:lstStyle/>
        <a:p>
          <a:pPr algn="just"/>
          <a:endParaRPr lang="ru-RU" sz="28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1A9BC7-7284-4D22-8BE2-CC2999B77CC5}" type="sibTrans" cxnId="{DB0A0AD5-6D38-4A84-A284-AB07649A7F27}">
      <dgm:prSet/>
      <dgm:spPr/>
      <dgm:t>
        <a:bodyPr/>
        <a:lstStyle/>
        <a:p>
          <a:pPr algn="just"/>
          <a:endParaRPr lang="ru-RU" sz="28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2AE368-187D-4EC2-B6AB-C1F4ACE0B2FC}">
      <dgm:prSet phldrT="[Текст]" custT="1"/>
      <dgm:spPr/>
      <dgm:t>
        <a:bodyPr/>
        <a:lstStyle/>
        <a:p>
          <a:pPr algn="just"/>
          <a:r>
            <a:rPr lang="ru-RU" sz="28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Продолжить насыщение развивающей предметно-пространственной среды группы по познавательной деятельности и сенсорному воспитанию</a:t>
          </a:r>
          <a:endParaRPr lang="ru-RU" sz="28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001199-E7AC-4E4C-AFBC-C03BD3C3216D}" type="parTrans" cxnId="{A3716324-1637-478F-9865-4D8888F468BE}">
      <dgm:prSet/>
      <dgm:spPr/>
      <dgm:t>
        <a:bodyPr/>
        <a:lstStyle/>
        <a:p>
          <a:pPr algn="just"/>
          <a:endParaRPr lang="ru-RU" sz="28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2078FA-3444-48CA-80BE-A0E98C8E53DC}" type="sibTrans" cxnId="{A3716324-1637-478F-9865-4D8888F468BE}">
      <dgm:prSet/>
      <dgm:spPr/>
      <dgm:t>
        <a:bodyPr/>
        <a:lstStyle/>
        <a:p>
          <a:pPr algn="just"/>
          <a:endParaRPr lang="ru-RU" sz="28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CB6438-0824-4536-BB88-3C646BD0533D}">
      <dgm:prSet phldrT="[Текст]" phldr="1" custT="1"/>
      <dgm:spPr>
        <a:solidFill>
          <a:srgbClr val="0070C0"/>
        </a:solidFill>
      </dgm:spPr>
      <dgm:t>
        <a:bodyPr/>
        <a:lstStyle/>
        <a:p>
          <a:pPr algn="just"/>
          <a:endParaRPr lang="ru-RU" sz="28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346834-1890-4972-8461-F834FD785868}" type="sibTrans" cxnId="{E05FAE94-473A-4DA3-84FF-BDC180CF0DAC}">
      <dgm:prSet/>
      <dgm:spPr/>
      <dgm:t>
        <a:bodyPr/>
        <a:lstStyle/>
        <a:p>
          <a:pPr algn="just"/>
          <a:endParaRPr lang="ru-RU" sz="28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D9F5B7-22F2-4E16-816A-24BD58CB487C}" type="parTrans" cxnId="{E05FAE94-473A-4DA3-84FF-BDC180CF0DAC}">
      <dgm:prSet/>
      <dgm:spPr/>
      <dgm:t>
        <a:bodyPr/>
        <a:lstStyle/>
        <a:p>
          <a:pPr algn="just"/>
          <a:endParaRPr lang="ru-RU" sz="28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A4E0A3-6164-4EB9-84B2-45B644706B37}" type="pres">
      <dgm:prSet presAssocID="{1F68D309-4892-4618-8C8C-53063F916D4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8DA0E2E-3858-4771-9EB2-10A1D16756B6}" type="pres">
      <dgm:prSet presAssocID="{B4E2953F-AC86-4CA6-AB58-2F80E1B94036}" presName="composite" presStyleCnt="0"/>
      <dgm:spPr/>
    </dgm:pt>
    <dgm:pt modelId="{A05EF59F-27CA-471C-A1E2-73D3BF7A5696}" type="pres">
      <dgm:prSet presAssocID="{B4E2953F-AC86-4CA6-AB58-2F80E1B94036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7C1768-8B67-4552-BF6E-58DAC63A1F7B}" type="pres">
      <dgm:prSet presAssocID="{B4E2953F-AC86-4CA6-AB58-2F80E1B94036}" presName="descendantText" presStyleLbl="alignAcc1" presStyleIdx="0" presStyleCnt="3" custLinFactY="49144" custLinFactNeighborX="132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AED393-9847-41DB-BDE3-D046B4F72FF6}" type="pres">
      <dgm:prSet presAssocID="{08959A20-CE80-41D9-A149-BBD01FAFAAC8}" presName="sp" presStyleCnt="0"/>
      <dgm:spPr/>
    </dgm:pt>
    <dgm:pt modelId="{0DBA32E9-34E7-4239-A6E6-6EC6C12B25AC}" type="pres">
      <dgm:prSet presAssocID="{95CB6438-0824-4536-BB88-3C646BD0533D}" presName="composite" presStyleCnt="0"/>
      <dgm:spPr/>
    </dgm:pt>
    <dgm:pt modelId="{BFE88F4A-DD6B-468A-9C31-1519BD21735F}" type="pres">
      <dgm:prSet presAssocID="{95CB6438-0824-4536-BB88-3C646BD0533D}" presName="parentText" presStyleLbl="alignNode1" presStyleIdx="1" presStyleCnt="3" custLinFactNeighborX="-2447" custLinFactNeighborY="114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ACD349-EE01-42DC-876F-DF1AE283E862}" type="pres">
      <dgm:prSet presAssocID="{95CB6438-0824-4536-BB88-3C646BD0533D}" presName="descendantText" presStyleLbl="alignAcc1" presStyleIdx="1" presStyleCnt="3" custLinFactY="-30785" custLinFactNeighborX="846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D37313-5DBF-4864-9F30-39132CA68BA8}" type="pres">
      <dgm:prSet presAssocID="{79346834-1890-4972-8461-F834FD785868}" presName="sp" presStyleCnt="0"/>
      <dgm:spPr/>
    </dgm:pt>
    <dgm:pt modelId="{FC6FEACE-9A15-4129-B708-B5C0843BBF73}" type="pres">
      <dgm:prSet presAssocID="{2C68D07D-71AF-42E0-BF45-AA496E87E210}" presName="composite" presStyleCnt="0"/>
      <dgm:spPr/>
    </dgm:pt>
    <dgm:pt modelId="{F882AA4F-A76F-4792-A7BA-3BA88A509DF2}" type="pres">
      <dgm:prSet presAssocID="{2C68D07D-71AF-42E0-BF45-AA496E87E210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6EB8D3-B43C-4201-811F-563AEC2DC6DD}" type="pres">
      <dgm:prSet presAssocID="{2C68D07D-71AF-42E0-BF45-AA496E87E210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BC0F4F-C07E-42EF-9CE1-4946A77E6E12}" type="presOf" srcId="{951BF25F-8157-4735-9A66-7DBDC7A34527}" destId="{D47C1768-8B67-4552-BF6E-58DAC63A1F7B}" srcOrd="0" destOrd="0" presId="urn:microsoft.com/office/officeart/2005/8/layout/chevron2"/>
    <dgm:cxn modelId="{A103EBC8-46BF-41B3-A9B5-2D76B653E7F3}" srcId="{95CB6438-0824-4536-BB88-3C646BD0533D}" destId="{776C04BB-694C-477D-99C4-F210FFB6DF45}" srcOrd="0" destOrd="0" parTransId="{E7907352-DD4C-404F-A0C8-93A9A39727EB}" sibTransId="{0E5DB183-3987-4831-82C2-BCA650FC793A}"/>
    <dgm:cxn modelId="{0D51967F-AF55-49AD-B445-15EE5828F0E6}" type="presOf" srcId="{2C68D07D-71AF-42E0-BF45-AA496E87E210}" destId="{F882AA4F-A76F-4792-A7BA-3BA88A509DF2}" srcOrd="0" destOrd="0" presId="urn:microsoft.com/office/officeart/2005/8/layout/chevron2"/>
    <dgm:cxn modelId="{9A4C69F1-422E-4A7D-BE92-DE5AE16F7E8A}" srcId="{B4E2953F-AC86-4CA6-AB58-2F80E1B94036}" destId="{951BF25F-8157-4735-9A66-7DBDC7A34527}" srcOrd="0" destOrd="0" parTransId="{F88BF079-675C-4763-B2EF-ECF260D46F53}" sibTransId="{44649B72-8AF2-4F84-863B-B920B5E4B7EB}"/>
    <dgm:cxn modelId="{75D332D0-0C2D-4318-8B43-503376E03C7E}" srcId="{1F68D309-4892-4618-8C8C-53063F916D48}" destId="{B4E2953F-AC86-4CA6-AB58-2F80E1B94036}" srcOrd="0" destOrd="0" parTransId="{BD49AAA8-EF37-4A7A-A3D5-FBE3684505ED}" sibTransId="{08959A20-CE80-41D9-A149-BBD01FAFAAC8}"/>
    <dgm:cxn modelId="{A3716324-1637-478F-9865-4D8888F468BE}" srcId="{2C68D07D-71AF-42E0-BF45-AA496E87E210}" destId="{352AE368-187D-4EC2-B6AB-C1F4ACE0B2FC}" srcOrd="0" destOrd="0" parTransId="{96001199-E7AC-4E4C-AFBC-C03BD3C3216D}" sibTransId="{5B2078FA-3444-48CA-80BE-A0E98C8E53DC}"/>
    <dgm:cxn modelId="{E05FAE94-473A-4DA3-84FF-BDC180CF0DAC}" srcId="{1F68D309-4892-4618-8C8C-53063F916D48}" destId="{95CB6438-0824-4536-BB88-3C646BD0533D}" srcOrd="1" destOrd="0" parTransId="{90D9F5B7-22F2-4E16-816A-24BD58CB487C}" sibTransId="{79346834-1890-4972-8461-F834FD785868}"/>
    <dgm:cxn modelId="{12B0897D-89B3-4547-AD10-287D31A1EDDE}" type="presOf" srcId="{B4E2953F-AC86-4CA6-AB58-2F80E1B94036}" destId="{A05EF59F-27CA-471C-A1E2-73D3BF7A5696}" srcOrd="0" destOrd="0" presId="urn:microsoft.com/office/officeart/2005/8/layout/chevron2"/>
    <dgm:cxn modelId="{6D675868-8085-4CE6-BBAC-A92846EB188B}" type="presOf" srcId="{776C04BB-694C-477D-99C4-F210FFB6DF45}" destId="{F6ACD349-EE01-42DC-876F-DF1AE283E862}" srcOrd="0" destOrd="0" presId="urn:microsoft.com/office/officeart/2005/8/layout/chevron2"/>
    <dgm:cxn modelId="{DB0A0AD5-6D38-4A84-A284-AB07649A7F27}" srcId="{1F68D309-4892-4618-8C8C-53063F916D48}" destId="{2C68D07D-71AF-42E0-BF45-AA496E87E210}" srcOrd="2" destOrd="0" parTransId="{374297AC-5DEC-4EB4-8C50-4531004C2362}" sibTransId="{D21A9BC7-7284-4D22-8BE2-CC2999B77CC5}"/>
    <dgm:cxn modelId="{B1DF5424-8C86-4524-8A14-4DA022CD2AEA}" type="presOf" srcId="{1F68D309-4892-4618-8C8C-53063F916D48}" destId="{39A4E0A3-6164-4EB9-84B2-45B644706B37}" srcOrd="0" destOrd="0" presId="urn:microsoft.com/office/officeart/2005/8/layout/chevron2"/>
    <dgm:cxn modelId="{627C981B-842C-4DF0-AC69-C701568B4D53}" type="presOf" srcId="{95CB6438-0824-4536-BB88-3C646BD0533D}" destId="{BFE88F4A-DD6B-468A-9C31-1519BD21735F}" srcOrd="0" destOrd="0" presId="urn:microsoft.com/office/officeart/2005/8/layout/chevron2"/>
    <dgm:cxn modelId="{2E4C7147-680D-4891-A844-7A5C03B32A91}" type="presOf" srcId="{352AE368-187D-4EC2-B6AB-C1F4ACE0B2FC}" destId="{4A6EB8D3-B43C-4201-811F-563AEC2DC6DD}" srcOrd="0" destOrd="0" presId="urn:microsoft.com/office/officeart/2005/8/layout/chevron2"/>
    <dgm:cxn modelId="{E03D7CC0-BC95-4E4E-AFB2-DC55D10AE660}" type="presParOf" srcId="{39A4E0A3-6164-4EB9-84B2-45B644706B37}" destId="{B8DA0E2E-3858-4771-9EB2-10A1D16756B6}" srcOrd="0" destOrd="0" presId="urn:microsoft.com/office/officeart/2005/8/layout/chevron2"/>
    <dgm:cxn modelId="{0D263AA5-2E93-458C-B2ED-BE6F5A8861FA}" type="presParOf" srcId="{B8DA0E2E-3858-4771-9EB2-10A1D16756B6}" destId="{A05EF59F-27CA-471C-A1E2-73D3BF7A5696}" srcOrd="0" destOrd="0" presId="urn:microsoft.com/office/officeart/2005/8/layout/chevron2"/>
    <dgm:cxn modelId="{C9D3D0B8-365F-4B20-9A5C-48615ADC9239}" type="presParOf" srcId="{B8DA0E2E-3858-4771-9EB2-10A1D16756B6}" destId="{D47C1768-8B67-4552-BF6E-58DAC63A1F7B}" srcOrd="1" destOrd="0" presId="urn:microsoft.com/office/officeart/2005/8/layout/chevron2"/>
    <dgm:cxn modelId="{317EA3F2-ACF8-4212-A848-7040D257FA62}" type="presParOf" srcId="{39A4E0A3-6164-4EB9-84B2-45B644706B37}" destId="{45AED393-9847-41DB-BDE3-D046B4F72FF6}" srcOrd="1" destOrd="0" presId="urn:microsoft.com/office/officeart/2005/8/layout/chevron2"/>
    <dgm:cxn modelId="{ED6FA843-70E0-45E5-B947-15F479D738F3}" type="presParOf" srcId="{39A4E0A3-6164-4EB9-84B2-45B644706B37}" destId="{0DBA32E9-34E7-4239-A6E6-6EC6C12B25AC}" srcOrd="2" destOrd="0" presId="urn:microsoft.com/office/officeart/2005/8/layout/chevron2"/>
    <dgm:cxn modelId="{4208DA7C-B0EE-457C-81A8-23B3D53ACE5D}" type="presParOf" srcId="{0DBA32E9-34E7-4239-A6E6-6EC6C12B25AC}" destId="{BFE88F4A-DD6B-468A-9C31-1519BD21735F}" srcOrd="0" destOrd="0" presId="urn:microsoft.com/office/officeart/2005/8/layout/chevron2"/>
    <dgm:cxn modelId="{024DE246-DF51-433C-AA54-ED8FD09C65D3}" type="presParOf" srcId="{0DBA32E9-34E7-4239-A6E6-6EC6C12B25AC}" destId="{F6ACD349-EE01-42DC-876F-DF1AE283E862}" srcOrd="1" destOrd="0" presId="urn:microsoft.com/office/officeart/2005/8/layout/chevron2"/>
    <dgm:cxn modelId="{3FE4C826-8B3A-4FE7-BE66-836B174BDDB9}" type="presParOf" srcId="{39A4E0A3-6164-4EB9-84B2-45B644706B37}" destId="{93D37313-5DBF-4864-9F30-39132CA68BA8}" srcOrd="3" destOrd="0" presId="urn:microsoft.com/office/officeart/2005/8/layout/chevron2"/>
    <dgm:cxn modelId="{7E696F06-0317-4FDB-A765-1D01B73F932D}" type="presParOf" srcId="{39A4E0A3-6164-4EB9-84B2-45B644706B37}" destId="{FC6FEACE-9A15-4129-B708-B5C0843BBF73}" srcOrd="4" destOrd="0" presId="urn:microsoft.com/office/officeart/2005/8/layout/chevron2"/>
    <dgm:cxn modelId="{8979547F-1F0C-408A-8B46-18DD6ADA49E3}" type="presParOf" srcId="{FC6FEACE-9A15-4129-B708-B5C0843BBF73}" destId="{F882AA4F-A76F-4792-A7BA-3BA88A509DF2}" srcOrd="0" destOrd="0" presId="urn:microsoft.com/office/officeart/2005/8/layout/chevron2"/>
    <dgm:cxn modelId="{6DC1DAA1-9F88-4FC0-973E-93927F292B81}" type="presParOf" srcId="{FC6FEACE-9A15-4129-B708-B5C0843BBF73}" destId="{4A6EB8D3-B43C-4201-811F-563AEC2DC6D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FEEC4D-856A-42EA-A657-78F2D63CD540}">
      <dsp:nvSpPr>
        <dsp:cNvPr id="0" name=""/>
        <dsp:cNvSpPr/>
      </dsp:nvSpPr>
      <dsp:spPr>
        <a:xfrm>
          <a:off x="5914058" y="2132428"/>
          <a:ext cx="4441829" cy="12943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81519"/>
              </a:lnTo>
              <a:lnTo>
                <a:pt x="4441829" y="1081519"/>
              </a:lnTo>
              <a:lnTo>
                <a:pt x="4441829" y="1294354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64A5C9-1911-41DC-B5F2-0E06E12D3A84}">
      <dsp:nvSpPr>
        <dsp:cNvPr id="0" name=""/>
        <dsp:cNvSpPr/>
      </dsp:nvSpPr>
      <dsp:spPr>
        <a:xfrm>
          <a:off x="5914058" y="2132428"/>
          <a:ext cx="1413155" cy="12947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81957"/>
              </a:lnTo>
              <a:lnTo>
                <a:pt x="1413155" y="1081957"/>
              </a:lnTo>
              <a:lnTo>
                <a:pt x="1413155" y="1294792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07485E-5FE9-4FF4-AB03-7876C8C74930}">
      <dsp:nvSpPr>
        <dsp:cNvPr id="0" name=""/>
        <dsp:cNvSpPr/>
      </dsp:nvSpPr>
      <dsp:spPr>
        <a:xfrm>
          <a:off x="4441638" y="2132428"/>
          <a:ext cx="1472419" cy="1294909"/>
        </a:xfrm>
        <a:custGeom>
          <a:avLst/>
          <a:gdLst/>
          <a:ahLst/>
          <a:cxnLst/>
          <a:rect l="0" t="0" r="0" b="0"/>
          <a:pathLst>
            <a:path>
              <a:moveTo>
                <a:pt x="1472419" y="0"/>
              </a:moveTo>
              <a:lnTo>
                <a:pt x="1472419" y="1082073"/>
              </a:lnTo>
              <a:lnTo>
                <a:pt x="0" y="1082073"/>
              </a:lnTo>
              <a:lnTo>
                <a:pt x="0" y="1294909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4CBA1A-9A1E-4AD3-9B02-D0D56AF6CE6D}">
      <dsp:nvSpPr>
        <dsp:cNvPr id="0" name=""/>
        <dsp:cNvSpPr/>
      </dsp:nvSpPr>
      <dsp:spPr>
        <a:xfrm>
          <a:off x="1371392" y="2132428"/>
          <a:ext cx="4542665" cy="1294354"/>
        </a:xfrm>
        <a:custGeom>
          <a:avLst/>
          <a:gdLst/>
          <a:ahLst/>
          <a:cxnLst/>
          <a:rect l="0" t="0" r="0" b="0"/>
          <a:pathLst>
            <a:path>
              <a:moveTo>
                <a:pt x="4542665" y="0"/>
              </a:moveTo>
              <a:lnTo>
                <a:pt x="4542665" y="1081519"/>
              </a:lnTo>
              <a:lnTo>
                <a:pt x="0" y="1081519"/>
              </a:lnTo>
              <a:lnTo>
                <a:pt x="0" y="1294354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61FC5A-72A3-497B-BBBD-B043C734C4C8}">
      <dsp:nvSpPr>
        <dsp:cNvPr id="0" name=""/>
        <dsp:cNvSpPr/>
      </dsp:nvSpPr>
      <dsp:spPr>
        <a:xfrm>
          <a:off x="4411314" y="237147"/>
          <a:ext cx="3005486" cy="18952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82111FD-3079-4089-94E0-5AC90E2EF670}">
      <dsp:nvSpPr>
        <dsp:cNvPr id="0" name=""/>
        <dsp:cNvSpPr/>
      </dsp:nvSpPr>
      <dsp:spPr>
        <a:xfrm>
          <a:off x="4666589" y="479658"/>
          <a:ext cx="3005486" cy="18952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Сенсорное развитие</a:t>
          </a:r>
          <a:endParaRPr lang="ru-RU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722100" y="535169"/>
        <a:ext cx="2894464" cy="1784259"/>
      </dsp:txXfrm>
    </dsp:sp>
    <dsp:sp modelId="{8175AA66-0F9B-49A0-922B-182786AA10DB}">
      <dsp:nvSpPr>
        <dsp:cNvPr id="0" name=""/>
        <dsp:cNvSpPr/>
      </dsp:nvSpPr>
      <dsp:spPr>
        <a:xfrm>
          <a:off x="-17901" y="3426783"/>
          <a:ext cx="2778588" cy="16927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4CAD146-1D69-4B6D-A47E-A195889359F5}">
      <dsp:nvSpPr>
        <dsp:cNvPr id="0" name=""/>
        <dsp:cNvSpPr/>
      </dsp:nvSpPr>
      <dsp:spPr>
        <a:xfrm>
          <a:off x="237373" y="3669294"/>
          <a:ext cx="2778588" cy="16927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Познавательное развитие </a:t>
          </a:r>
          <a:endParaRPr lang="ru-RU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86951" y="3718872"/>
        <a:ext cx="2679432" cy="1593571"/>
      </dsp:txXfrm>
    </dsp:sp>
    <dsp:sp modelId="{BA5C412A-7704-4786-A30F-FAB6391B2F14}">
      <dsp:nvSpPr>
        <dsp:cNvPr id="0" name=""/>
        <dsp:cNvSpPr/>
      </dsp:nvSpPr>
      <dsp:spPr>
        <a:xfrm>
          <a:off x="3296095" y="3427337"/>
          <a:ext cx="2291087" cy="18325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E673E7B-5D1C-4FDA-B034-A26448344957}">
      <dsp:nvSpPr>
        <dsp:cNvPr id="0" name=""/>
        <dsp:cNvSpPr/>
      </dsp:nvSpPr>
      <dsp:spPr>
        <a:xfrm>
          <a:off x="3551370" y="3669848"/>
          <a:ext cx="2291087" cy="18325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Речевое развитие</a:t>
          </a:r>
          <a:endParaRPr lang="ru-RU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05044" y="3723522"/>
        <a:ext cx="2183739" cy="1725229"/>
      </dsp:txXfrm>
    </dsp:sp>
    <dsp:sp modelId="{79ED002B-2554-4045-B655-412E1B6C1DD9}">
      <dsp:nvSpPr>
        <dsp:cNvPr id="0" name=""/>
        <dsp:cNvSpPr/>
      </dsp:nvSpPr>
      <dsp:spPr>
        <a:xfrm>
          <a:off x="6111517" y="3427220"/>
          <a:ext cx="2431393" cy="19718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D537F26-FB70-4DF6-884C-62BBFF8EE42E}">
      <dsp:nvSpPr>
        <dsp:cNvPr id="0" name=""/>
        <dsp:cNvSpPr/>
      </dsp:nvSpPr>
      <dsp:spPr>
        <a:xfrm>
          <a:off x="6366792" y="3669731"/>
          <a:ext cx="2431393" cy="19718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800" b="0" i="0" u="none" strike="noStrike" kern="1200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Социально-</a:t>
          </a: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800" b="0" i="0" u="none" strike="noStrike" kern="1200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Коммуникативное развитие </a:t>
          </a:r>
          <a:endParaRPr lang="ru-RU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424547" y="3727486"/>
        <a:ext cx="2315883" cy="1856377"/>
      </dsp:txXfrm>
    </dsp:sp>
    <dsp:sp modelId="{1FB6D153-5F48-41E1-A934-1B12D1C55724}">
      <dsp:nvSpPr>
        <dsp:cNvPr id="0" name=""/>
        <dsp:cNvSpPr/>
      </dsp:nvSpPr>
      <dsp:spPr>
        <a:xfrm>
          <a:off x="9005397" y="3426783"/>
          <a:ext cx="2700979" cy="19003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16DB1ED-37FE-41B2-8C3A-6EFB8D5E9C49}">
      <dsp:nvSpPr>
        <dsp:cNvPr id="0" name=""/>
        <dsp:cNvSpPr/>
      </dsp:nvSpPr>
      <dsp:spPr>
        <a:xfrm>
          <a:off x="9260672" y="3669294"/>
          <a:ext cx="2700979" cy="19003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Художественно- эстетическое развитие</a:t>
          </a:r>
          <a:endParaRPr lang="ru-RU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9316332" y="3724954"/>
        <a:ext cx="2589659" cy="17890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5EF59F-27CA-471C-A1E2-73D3BF7A5696}">
      <dsp:nvSpPr>
        <dsp:cNvPr id="0" name=""/>
        <dsp:cNvSpPr/>
      </dsp:nvSpPr>
      <dsp:spPr>
        <a:xfrm rot="5400000">
          <a:off x="-289435" y="295165"/>
          <a:ext cx="1929572" cy="1350700"/>
        </a:xfrm>
        <a:prstGeom prst="chevron">
          <a:avLst/>
        </a:prstGeom>
        <a:solidFill>
          <a:srgbClr val="0070C0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681079"/>
        <a:ext cx="1350700" cy="578872"/>
      </dsp:txXfrm>
    </dsp:sp>
    <dsp:sp modelId="{D47C1768-8B67-4552-BF6E-58DAC63A1F7B}">
      <dsp:nvSpPr>
        <dsp:cNvPr id="0" name=""/>
        <dsp:cNvSpPr/>
      </dsp:nvSpPr>
      <dsp:spPr>
        <a:xfrm rot="5400000">
          <a:off x="5934418" y="-2707391"/>
          <a:ext cx="1254221" cy="104216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just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Продолжать повышать педагогическую компетенцию родителей по данному вопросу</a:t>
          </a:r>
          <a:endParaRPr lang="ru-RU" sz="28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350700" y="1937553"/>
        <a:ext cx="10360431" cy="1131769"/>
      </dsp:txXfrm>
    </dsp:sp>
    <dsp:sp modelId="{BFE88F4A-DD6B-468A-9C31-1519BD21735F}">
      <dsp:nvSpPr>
        <dsp:cNvPr id="0" name=""/>
        <dsp:cNvSpPr/>
      </dsp:nvSpPr>
      <dsp:spPr>
        <a:xfrm rot="5400000">
          <a:off x="-289435" y="2056018"/>
          <a:ext cx="1929572" cy="1350700"/>
        </a:xfrm>
        <a:prstGeom prst="chevron">
          <a:avLst/>
        </a:prstGeom>
        <a:solidFill>
          <a:srgbClr val="0070C0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2441932"/>
        <a:ext cx="1350700" cy="578872"/>
      </dsp:txXfrm>
    </dsp:sp>
    <dsp:sp modelId="{F6ACD349-EE01-42DC-876F-DF1AE283E862}">
      <dsp:nvSpPr>
        <dsp:cNvPr id="0" name=""/>
        <dsp:cNvSpPr/>
      </dsp:nvSpPr>
      <dsp:spPr>
        <a:xfrm rot="5400000">
          <a:off x="5934418" y="-4479504"/>
          <a:ext cx="1254221" cy="104216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just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Продолжать пополнять представления детей о свойствах предметов деятельности и развивать познавательную активность младших дошкольников</a:t>
          </a:r>
          <a:endParaRPr lang="ru-RU" sz="28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350700" y="165440"/>
        <a:ext cx="10360431" cy="1131769"/>
      </dsp:txXfrm>
    </dsp:sp>
    <dsp:sp modelId="{F882AA4F-A76F-4792-A7BA-3BA88A509DF2}">
      <dsp:nvSpPr>
        <dsp:cNvPr id="0" name=""/>
        <dsp:cNvSpPr/>
      </dsp:nvSpPr>
      <dsp:spPr>
        <a:xfrm rot="5400000">
          <a:off x="-289435" y="3772801"/>
          <a:ext cx="1929572" cy="1350700"/>
        </a:xfrm>
        <a:prstGeom prst="chevron">
          <a:avLst/>
        </a:prstGeom>
        <a:solidFill>
          <a:srgbClr val="0070C0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4158715"/>
        <a:ext cx="1350700" cy="578872"/>
      </dsp:txXfrm>
    </dsp:sp>
    <dsp:sp modelId="{4A6EB8D3-B43C-4201-811F-563AEC2DC6DD}">
      <dsp:nvSpPr>
        <dsp:cNvPr id="0" name=""/>
        <dsp:cNvSpPr/>
      </dsp:nvSpPr>
      <dsp:spPr>
        <a:xfrm rot="5400000">
          <a:off x="5934418" y="-1100352"/>
          <a:ext cx="1254221" cy="104216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just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Продолжить насыщение развивающей предметно-пространственной среды группы по познавательной деятельности и сенсорному воспитанию</a:t>
          </a:r>
          <a:endParaRPr lang="ru-RU" sz="28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350700" y="3544592"/>
        <a:ext cx="10360431" cy="11317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2A268-20B5-4A77-AE27-D9D2D035A5AA}" type="datetimeFigureOut">
              <a:rPr lang="ru-RU" smtClean="0"/>
              <a:t>05.05.2019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5C668B-A929-4D33-9470-17CF37FBD1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517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C668B-A929-4D33-9470-17CF37FBD1E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570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367E16A-9DCD-4F2B-BCD1-D044D1F53F70}" type="datetimeFigureOut">
              <a:rPr lang="ru-RU" smtClean="0"/>
              <a:t>05.05.2019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A798AD9-6773-4081-BF27-FD6A6C10D5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67E16A-9DCD-4F2B-BCD1-D044D1F53F70}" type="datetimeFigureOut">
              <a:rPr lang="ru-RU" smtClean="0"/>
              <a:t>05.05.2019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A798AD9-6773-4081-BF27-FD6A6C10D5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67E16A-9DCD-4F2B-BCD1-D044D1F53F70}" type="datetimeFigureOut">
              <a:rPr lang="ru-RU" smtClean="0"/>
              <a:t>05.05.2019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A798AD9-6773-4081-BF27-FD6A6C10D5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67E16A-9DCD-4F2B-BCD1-D044D1F53F70}" type="datetimeFigureOut">
              <a:rPr lang="ru-RU" smtClean="0"/>
              <a:t>05.05.2019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A798AD9-6773-4081-BF27-FD6A6C10D5B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67E16A-9DCD-4F2B-BCD1-D044D1F53F70}" type="datetimeFigureOut">
              <a:rPr lang="ru-RU" smtClean="0"/>
              <a:t>05.05.2019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A798AD9-6773-4081-BF27-FD6A6C10D5B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67E16A-9DCD-4F2B-BCD1-D044D1F53F70}" type="datetimeFigureOut">
              <a:rPr lang="ru-RU" smtClean="0"/>
              <a:t>05.05.2019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A798AD9-6773-4081-BF27-FD6A6C10D5B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67E16A-9DCD-4F2B-BCD1-D044D1F53F70}" type="datetimeFigureOut">
              <a:rPr lang="ru-RU" smtClean="0"/>
              <a:t>05.05.2019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A798AD9-6773-4081-BF27-FD6A6C10D5B8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67E16A-9DCD-4F2B-BCD1-D044D1F53F70}" type="datetimeFigureOut">
              <a:rPr lang="ru-RU" smtClean="0"/>
              <a:t>05.05.2019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A798AD9-6773-4081-BF27-FD6A6C10D5B8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67E16A-9DCD-4F2B-BCD1-D044D1F53F70}" type="datetimeFigureOut">
              <a:rPr lang="ru-RU" smtClean="0"/>
              <a:t>05.05.2019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A798AD9-6773-4081-BF27-FD6A6C10D5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>
            <a:extLst/>
          </a:lstStyle>
          <a:p>
            <a:fld id="{8367E16A-9DCD-4F2B-BCD1-D044D1F53F70}" type="datetimeFigureOut">
              <a:rPr lang="ru-RU" smtClean="0"/>
              <a:t>05.05.2019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A798AD9-6773-4081-BF27-FD6A6C10D5B8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367E16A-9DCD-4F2B-BCD1-D044D1F53F70}" type="datetimeFigureOut">
              <a:rPr lang="ru-RU" smtClean="0"/>
              <a:t>05.05.2019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A798AD9-6773-4081-BF27-FD6A6C10D5B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8367E16A-9DCD-4F2B-BCD1-D044D1F53F70}" type="datetimeFigureOut">
              <a:rPr lang="ru-RU" smtClean="0"/>
              <a:t>05.05.2019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AA798AD9-6773-4081-BF27-FD6A6C10D5B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prodlenka.org/" TargetMode="External"/><Relationship Id="rId2" Type="http://schemas.openxmlformats.org/officeDocument/2006/relationships/hyperlink" Target="https://www.maam.ru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nfourok.ru/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mailto:dsad27@yandex.ru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4845" y="212398"/>
            <a:ext cx="10749579" cy="167018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практических достижений    </a:t>
            </a:r>
            <a:r>
              <a:rPr lang="ru-RU" sz="4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профессиональной </a:t>
            </a:r>
            <a:r>
              <a:rPr lang="ru-RU" sz="4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0964" y="2116372"/>
            <a:ext cx="6917169" cy="3563471"/>
          </a:xfrm>
        </p:spPr>
        <p:txBody>
          <a:bodyPr>
            <a:normAutofit/>
          </a:bodyPr>
          <a:lstStyle/>
          <a:p>
            <a:pPr algn="l"/>
            <a:r>
              <a:rPr lang="ru-RU" sz="28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МБДОУ «детский сад № 27» г. Балахны</a:t>
            </a:r>
          </a:p>
          <a:p>
            <a:pPr algn="l"/>
            <a:r>
              <a:rPr lang="ru-RU" sz="28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Калыновой</a:t>
            </a:r>
            <a:r>
              <a:rPr lang="ru-RU" sz="28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Е.П.</a:t>
            </a:r>
          </a:p>
          <a:p>
            <a:pPr algn="l"/>
            <a:r>
              <a:rPr lang="ru-RU" sz="28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деятельности: 3 года</a:t>
            </a:r>
          </a:p>
          <a:p>
            <a:pPr algn="l"/>
            <a:r>
              <a:rPr lang="ru-RU" sz="28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Образование: Высшее</a:t>
            </a:r>
          </a:p>
          <a:p>
            <a:pPr algn="l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18750" y="2432237"/>
            <a:ext cx="4397188" cy="329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80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3278"/>
            <a:ext cx="120811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ОД с использованием сенсорно- познавательных игр</a:t>
            </a:r>
            <a:endParaRPr lang="ru-RU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76196" y="911482"/>
            <a:ext cx="8181110" cy="5038989"/>
            <a:chOff x="471054" y="789709"/>
            <a:chExt cx="8181110" cy="5038989"/>
          </a:xfrm>
        </p:grpSpPr>
        <p:sp>
          <p:nvSpPr>
            <p:cNvPr id="11" name="Овал 10"/>
            <p:cNvSpPr/>
            <p:nvPr/>
          </p:nvSpPr>
          <p:spPr>
            <a:xfrm>
              <a:off x="3515583" y="4893938"/>
              <a:ext cx="2396839" cy="93476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68434" y="5099708"/>
              <a:ext cx="25769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Вопрос</a:t>
              </a:r>
              <a:endParaRPr lang="ru-RU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0" name="Группа 19"/>
            <p:cNvGrpSpPr/>
            <p:nvPr/>
          </p:nvGrpSpPr>
          <p:grpSpPr>
            <a:xfrm>
              <a:off x="471054" y="789709"/>
              <a:ext cx="8181110" cy="4472187"/>
              <a:chOff x="471054" y="789709"/>
              <a:chExt cx="8181110" cy="4472187"/>
            </a:xfrm>
          </p:grpSpPr>
          <p:sp>
            <p:nvSpPr>
              <p:cNvPr id="3" name="Овал 2"/>
              <p:cNvSpPr/>
              <p:nvPr/>
            </p:nvSpPr>
            <p:spPr>
              <a:xfrm>
                <a:off x="3054923" y="1664593"/>
                <a:ext cx="3463638" cy="3117273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3505196" y="2438399"/>
                <a:ext cx="2563091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Приемы при проведении познавательных игр</a:t>
                </a:r>
                <a:endPara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" name="Овал 4"/>
              <p:cNvSpPr/>
              <p:nvPr/>
            </p:nvSpPr>
            <p:spPr>
              <a:xfrm>
                <a:off x="1004456" y="1056971"/>
                <a:ext cx="2763978" cy="1096136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Овал 8"/>
              <p:cNvSpPr/>
              <p:nvPr/>
            </p:nvSpPr>
            <p:spPr>
              <a:xfrm>
                <a:off x="4111337" y="789709"/>
                <a:ext cx="3089562" cy="904641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Овал 9"/>
              <p:cNvSpPr/>
              <p:nvPr/>
            </p:nvSpPr>
            <p:spPr>
              <a:xfrm>
                <a:off x="5749634" y="4233798"/>
                <a:ext cx="2902530" cy="1028098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Овал 11"/>
              <p:cNvSpPr/>
              <p:nvPr/>
            </p:nvSpPr>
            <p:spPr>
              <a:xfrm>
                <a:off x="471054" y="2573692"/>
                <a:ext cx="2673927" cy="946989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Овал 12"/>
              <p:cNvSpPr/>
              <p:nvPr/>
            </p:nvSpPr>
            <p:spPr>
              <a:xfrm>
                <a:off x="734289" y="4053297"/>
                <a:ext cx="2840183" cy="1193118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097972" y="1343429"/>
                <a:ext cx="257694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Поощрения</a:t>
                </a:r>
                <a:endPara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693220" y="980419"/>
                <a:ext cx="257694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Указания</a:t>
                </a:r>
                <a:endPara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942108" y="2785576"/>
                <a:ext cx="17318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Показ</a:t>
                </a:r>
                <a:endPara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865907" y="4388246"/>
                <a:ext cx="257694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Обследование</a:t>
                </a:r>
                <a:endPara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040582" y="4477066"/>
                <a:ext cx="257694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Объяснение</a:t>
                </a:r>
                <a:endPara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3074" name="Picture 2" descr="https://ya-webdesign.com/images/blue-arrow-png-transpare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166" y="2789187"/>
            <a:ext cx="1858817" cy="75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Овал 21"/>
          <p:cNvSpPr/>
          <p:nvPr/>
        </p:nvSpPr>
        <p:spPr>
          <a:xfrm>
            <a:off x="8257306" y="2440136"/>
            <a:ext cx="3332021" cy="145764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8894618" y="2902400"/>
            <a:ext cx="2382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8728363" y="4855514"/>
            <a:ext cx="2860964" cy="86083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8956964" y="3946637"/>
            <a:ext cx="2320636" cy="86083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9843655" y="1625412"/>
            <a:ext cx="2320636" cy="86083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7509164" y="1614234"/>
            <a:ext cx="2320636" cy="86083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7689273" y="1816123"/>
            <a:ext cx="1870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Сюрприз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342419" y="1786366"/>
            <a:ext cx="1870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Шутка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376064" y="4115443"/>
            <a:ext cx="1870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993331" y="5005895"/>
            <a:ext cx="2635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072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236" y="205961"/>
            <a:ext cx="11754998" cy="8833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>Основные этапы педагогической работы</a:t>
            </a:r>
            <a:endParaRPr lang="ru-RU" sz="3600" b="1" u="sng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</a:t>
            </a: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Куб 12"/>
          <p:cNvSpPr/>
          <p:nvPr/>
        </p:nvSpPr>
        <p:spPr>
          <a:xfrm>
            <a:off x="649995" y="1132589"/>
            <a:ext cx="6731306" cy="1216152"/>
          </a:xfrm>
          <a:prstGeom prst="cub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Теоретический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Куб 16"/>
          <p:cNvSpPr/>
          <p:nvPr/>
        </p:nvSpPr>
        <p:spPr>
          <a:xfrm>
            <a:off x="2851532" y="2968459"/>
            <a:ext cx="6731306" cy="1216152"/>
          </a:xfrm>
          <a:prstGeom prst="cub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Практический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Куб 17"/>
          <p:cNvSpPr/>
          <p:nvPr/>
        </p:nvSpPr>
        <p:spPr>
          <a:xfrm>
            <a:off x="5273408" y="4776443"/>
            <a:ext cx="6731306" cy="1216152"/>
          </a:xfrm>
          <a:prstGeom prst="cub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Аналитический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pro5.mon.visualhyip.com/images/arro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8520">
            <a:off x="7508492" y="1305544"/>
            <a:ext cx="1448185" cy="143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pro5.mon.visualhyip.com/images/arro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8520">
            <a:off x="9614384" y="3109726"/>
            <a:ext cx="1448185" cy="143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084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уб 1"/>
          <p:cNvSpPr/>
          <p:nvPr/>
        </p:nvSpPr>
        <p:spPr>
          <a:xfrm>
            <a:off x="234359" y="176625"/>
            <a:ext cx="11680550" cy="1216152"/>
          </a:xfrm>
          <a:prstGeom prst="cub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Теоретический этап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24410" y="1908562"/>
            <a:ext cx="4538531" cy="426007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09598" y="2761326"/>
            <a:ext cx="39762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педагогической литературы по вопросу развития восприятия и формировать представлений  о  внешних свойствах предметов у детей посредством включения  их  в  игровую деятельность познавательного характера.</a:t>
            </a:r>
          </a:p>
        </p:txBody>
      </p:sp>
      <p:sp>
        <p:nvSpPr>
          <p:cNvPr id="5" name="Овал 4"/>
          <p:cNvSpPr/>
          <p:nvPr/>
        </p:nvSpPr>
        <p:spPr>
          <a:xfrm>
            <a:off x="4862942" y="1809847"/>
            <a:ext cx="3636819" cy="4526375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отбор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необходимого содержания из методик, составление перспективного план </a:t>
            </a:r>
          </a:p>
        </p:txBody>
      </p:sp>
      <p:sp>
        <p:nvSpPr>
          <p:cNvPr id="7" name="Овал 6"/>
          <p:cNvSpPr/>
          <p:nvPr/>
        </p:nvSpPr>
        <p:spPr>
          <a:xfrm>
            <a:off x="8555181" y="1775410"/>
            <a:ext cx="3636819" cy="4526375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перспективного плана работы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3602182" y="1392777"/>
            <a:ext cx="1898074" cy="64384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5500256" y="1392777"/>
            <a:ext cx="1288471" cy="32192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5500256" y="1392777"/>
            <a:ext cx="4142508" cy="41707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2422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22" y="798797"/>
            <a:ext cx="5791643" cy="38610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965" y="2355273"/>
            <a:ext cx="6026728" cy="40178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965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5276"/>
            <a:ext cx="6686358" cy="3801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357" y="1373874"/>
            <a:ext cx="5297823" cy="4886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3861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944" y="179755"/>
            <a:ext cx="117012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0F0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</a:t>
            </a:r>
            <a:r>
              <a:rPr lang="ru-RU" sz="3600" dirty="0">
                <a:solidFill>
                  <a:srgbClr val="0F0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развитие тактильных ощущений</a:t>
            </a:r>
            <a:br>
              <a:rPr lang="ru-RU" sz="3600" dirty="0">
                <a:solidFill>
                  <a:srgbClr val="0F0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69" y="1934081"/>
            <a:ext cx="5709491" cy="4282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83138" y="1255408"/>
            <a:ext cx="36478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Сенсорное лото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724" y="1934081"/>
            <a:ext cx="5709492" cy="4282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00176" y="1226195"/>
            <a:ext cx="47205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Сенсорные мешочки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643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56" y="560244"/>
            <a:ext cx="5696689" cy="3934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9" r="17933"/>
          <a:stretch/>
        </p:blipFill>
        <p:spPr bwMode="auto">
          <a:xfrm>
            <a:off x="5865345" y="2338399"/>
            <a:ext cx="6118836" cy="4313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1924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41867" y="152401"/>
            <a:ext cx="6068291" cy="40455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158" y="2760797"/>
            <a:ext cx="5787878" cy="38585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2602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14" y="795259"/>
            <a:ext cx="5612741" cy="3741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Объект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155" y="2230031"/>
            <a:ext cx="6195749" cy="4337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6548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" y="475780"/>
            <a:ext cx="5796902" cy="3864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928" y="2210691"/>
            <a:ext cx="6389072" cy="4259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2011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9036" y="1750371"/>
            <a:ext cx="114832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сенсорно- познавательных игр при формировании представлений о свойствах предметов и развитие познавательной активности младших дошкольников.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044" y="3812474"/>
            <a:ext cx="3328348" cy="24962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647" y="3777923"/>
            <a:ext cx="3848041" cy="25653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26236" y="59526"/>
            <a:ext cx="74180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«Взрослые должны не подавлять, а поддерживать, не сковывать, а направлять проявления активности ребенка, а также создавать такие ситуации, в которых они ощущают радость открытия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Д.Б. Эльконин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299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1879" y="105178"/>
            <a:ext cx="5433065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Деревянная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моторическая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игра «Выложи узор».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Тип развития 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Мелкая моторика 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Сенсорика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 </a:t>
            </a:r>
            <a:endParaRPr lang="ru-RU" sz="24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Стратегическое и логическое мышление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37854" y="3087194"/>
            <a:ext cx="4782977" cy="3587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846618" y="310013"/>
            <a:ext cx="6096000" cy="17912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Сортер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"Дерево"</a:t>
            </a: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размещают цветные шарики не с помощью рук, а специальными щипцами и палочками.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34380" y="2628982"/>
            <a:ext cx="4858329" cy="3643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2624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83945" y="181645"/>
            <a:ext cx="80986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 личного вклада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59870" y="935854"/>
            <a:ext cx="6691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семьей: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5647" y="1614991"/>
            <a:ext cx="1176968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Анкета "Выявление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интересов и знаний родителей воспитанников по вопросам сенсорного развития и воспитания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дошкольников«.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«Значение сенсорного воспитания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Папка-раскладушка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«Знакомство с сенсорными эталонами». Психолого-педагогическое просвещение родителей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Папка-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передвижка «Игры- занятия по сенсорному развитию». Психолого-педагогическое просвещение родителей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 Помощь родителей в обогащении и пополнении предметно- пространственной среды.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6) Развлечение с родителями « Веселые шары»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940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358" y="138917"/>
            <a:ext cx="118254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развивающей предметно-пространственной среды среды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70" y="1631772"/>
            <a:ext cx="5309584" cy="398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133084" y="1597132"/>
            <a:ext cx="5355771" cy="4016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4055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" y="1330777"/>
            <a:ext cx="5627915" cy="422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284" y="1355268"/>
            <a:ext cx="5595260" cy="4196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9097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37" y="1126631"/>
            <a:ext cx="56065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Геометрический фетровый конструктор</a:t>
            </a:r>
            <a:endParaRPr lang="ru-RU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9061" y="234360"/>
            <a:ext cx="117395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F0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и упражнения для закрепления понятия формы.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99" y="3625046"/>
            <a:ext cx="4444586" cy="2963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127" y="3509365"/>
            <a:ext cx="4791630" cy="319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709123" y="988412"/>
            <a:ext cx="32556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Д/И</a:t>
            </a:r>
            <a:r>
              <a:rPr lang="ru-RU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«Заплатки» </a:t>
            </a:r>
            <a:endParaRPr lang="ru-RU" sz="3600" dirty="0">
              <a:solidFill>
                <a:schemeClr val="accent2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2881" y="2168490"/>
            <a:ext cx="50698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представления детей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геометрических фигурах, цвете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66993" y="1737603"/>
            <a:ext cx="479163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находить геометрическую фигуру определенного размера.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2778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57200" y="274638"/>
            <a:ext cx="1140172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>
                <a:solidFill>
                  <a:srgbClr val="0F0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игры на закрепления понятия величины «</a:t>
            </a:r>
            <a:r>
              <a:rPr lang="ru-RU" sz="3600" dirty="0" err="1" smtClean="0">
                <a:solidFill>
                  <a:srgbClr val="0F0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Гусеничка</a:t>
            </a:r>
            <a:r>
              <a:rPr lang="ru-RU" sz="3600" dirty="0" smtClean="0">
                <a:solidFill>
                  <a:srgbClr val="0F0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600" dirty="0">
              <a:solidFill>
                <a:srgbClr val="0F0F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743" y="1701638"/>
            <a:ext cx="3975099" cy="4677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21297" y="3619104"/>
            <a:ext cx="4034269" cy="3025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62920" y="1452256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вязаных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кружочков по размеру, выкладывание их в порядке возрастания или при желании в порядке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убывания.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645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6806" y="80077"/>
            <a:ext cx="116645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и упражнения на закрепление цвета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633" y="2491267"/>
            <a:ext cx="3062073" cy="4082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398" y="2669811"/>
            <a:ext cx="4967569" cy="372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3962" y="730819"/>
            <a:ext cx="44057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Д/И.  «Волшебные краски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цветового спектра,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сопоставлять предметы с цветом.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49007" y="876836"/>
            <a:ext cx="64423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Д/И. «Цветочная поляна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/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умение группировать предметы по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цветам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закрепление счёта, упражнять детей в ловкости рук.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7119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81" y="2158203"/>
            <a:ext cx="5728136" cy="4296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862" y="2323742"/>
            <a:ext cx="5507418" cy="413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5528" y="145702"/>
            <a:ext cx="590729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Д/И. 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«Цветные крышки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детей соотносить и группировать предметы по цвету, употреблять названия цветов в речи. 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63862" y="171225"/>
            <a:ext cx="550741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Д/И. 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Фрутокрашки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закрепление знаний цветов, учить детей соотносить цвет по образцу.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6712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59" y="855407"/>
            <a:ext cx="5589364" cy="4677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643" y="1784703"/>
            <a:ext cx="5348749" cy="356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375141" y="891657"/>
            <a:ext cx="35582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«Цвета»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0896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64" y="2428559"/>
            <a:ext cx="5421092" cy="375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5164" y="397233"/>
            <a:ext cx="5430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Д/И. «Вазы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детей подбирать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цветы и группировать предметы.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17671" y="181789"/>
            <a:ext cx="547254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Д\И «Спрячь мышку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/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подбирать по форме и цвету геометрические фигуры, закрепить названия и признаки геометрических фигур.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844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67" y="867266"/>
            <a:ext cx="2531234" cy="232616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36915" y="137856"/>
            <a:ext cx="920684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Сенсорное развитие ребенка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– это развитие его восприятия и формирование представлений о внешних свойствах предметов: их форме, цвете, величине, положении в пространстве, а также запахе, вкусе и т. д. Значение сенсорного развития в раннем и дошкольном возрасте трудно переоценить. Именно этот возраст наиболее благоприятен для совершенствования деятельности органов чувств, накоплении представлений об окружающем мире.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3487" y="4271933"/>
            <a:ext cx="119193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Целевые ориентиры:</a:t>
            </a:r>
          </a:p>
          <a:p>
            <a:pPr indent="45720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Именно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поэтому так важно, чтобы сенсорное воспитание планомерно и систематически включалось во все моменты жизни ребенка, прежде всего в процессы познания окружающей жизни: предметов, их свойств и качеств.</a:t>
            </a:r>
          </a:p>
        </p:txBody>
      </p:sp>
    </p:spTree>
    <p:extLst>
      <p:ext uri="{BB962C8B-B14F-4D97-AF65-F5344CB8AC3E}">
        <p14:creationId xmlns:p14="http://schemas.microsoft.com/office/powerpoint/2010/main" val="230857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2086" y="131281"/>
            <a:ext cx="115162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профессиональной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педагогической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8867" y="1085388"/>
            <a:ext cx="1157138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Педа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гогическая диагностика детей 2 младшей группы по программе «От рождения до школы» под ред. Н. 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Вераксы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Т. С. Комаровой, М. А. Васильевой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148616417"/>
              </p:ext>
            </p:extLst>
          </p:nvPr>
        </p:nvGraphicFramePr>
        <p:xfrm>
          <a:off x="0" y="2413384"/>
          <a:ext cx="6668877" cy="44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537028460"/>
              </p:ext>
            </p:extLst>
          </p:nvPr>
        </p:nvGraphicFramePr>
        <p:xfrm>
          <a:off x="5993176" y="2301442"/>
          <a:ext cx="6198824" cy="4556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261321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2767" y="263483"/>
            <a:ext cx="11692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Диапазон  личного вклада в развитие образования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2767" y="1420755"/>
            <a:ext cx="1169256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 перспективный план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 который системно были включены Д/игры по сенсорному и познавательному развитию младших школьников;</a:t>
            </a:r>
          </a:p>
          <a:p>
            <a:pPr marL="342900" indent="-342900" algn="just">
              <a:buAutoNum type="arabicPeriod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 проект «Почему шар катится»;</a:t>
            </a:r>
          </a:p>
          <a:p>
            <a:pPr marL="342900" indent="-342900" algn="just">
              <a:buAutoNum type="arabicPeriod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Собрана картотека консультаций по сенсорному и познавательному развитию детей 3-4 лет для родителей;</a:t>
            </a:r>
          </a:p>
          <a:p>
            <a:pPr marL="342900" indent="-342900" algn="just">
              <a:buAutoNum type="arabicPeriod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Была поплина предметно- пространственная среда группы разнообразными Д/играми.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9619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3026" y="203678"/>
            <a:ext cx="115950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Транслируемость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практических достижений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5302" y="877273"/>
            <a:ext cx="1182901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районном семинаре для воспитателей по теме «Взаимодействие с родителями в развитии познавательной активности детей дошкольного возраста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районном семинаре для воспитателей по теме «Развитие познавательных интересов детей дошкольного возраста в процессе проектной деятельности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«Почему шар катится»;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Публикация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в  международном сетевом издании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maam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Инфоурок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, Продлёнка, Наш портал;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Личный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сайт на портале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maam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Инфоурок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, Наш портал;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4088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35028" y="269780"/>
            <a:ext cx="57727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дальнейшей работы</a:t>
            </a: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4202297477"/>
              </p:ext>
            </p:extLst>
          </p:nvPr>
        </p:nvGraphicFramePr>
        <p:xfrm>
          <a:off x="191960" y="892152"/>
          <a:ext cx="1177235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226980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9545" y="856357"/>
            <a:ext cx="1184680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и упражнения по сенсорному воспитанию дошкольников / Под ред. Л. А.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Венгера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М.: Просвещение, 2005. - 424с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и упражнения по сенсорному воспитанию дошкольников / Под ред. Л. А.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Венгера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М.: Просвещение, 2005. - 424с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Янушко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Е.А. Сенсорное развитие детей раннего возраста. - М.; Мозаика-Синтез, 2009. - 72 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Венгер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Л.А. Воспитание сенсорной культуры ребенка: книга для воспитателей детского сада /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Венгер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Л.А., Пилюгина Е.Г. - М.: Просвещение , 1998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Каралашвили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 А. Организация  сенсомоторного уголка в группе детского сада /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Каралашвили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 А.,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Антоненкова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 В., Малахова Н. Е. // Справочник старшего  воспитателя, -2008. -№5. –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с.13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hlinkClick r:id="rId2"/>
              </a:rPr>
              <a:t>https://www.maam.ru</a:t>
            </a:r>
            <a:r>
              <a:rPr lang="en-US" sz="2400" dirty="0" smtClean="0">
                <a:hlinkClick r:id="rId2"/>
              </a:rPr>
              <a:t>/</a:t>
            </a:r>
            <a:endParaRPr lang="ru-RU" sz="2400" dirty="0" smtClean="0"/>
          </a:p>
          <a:p>
            <a:pPr marL="342900" indent="-342900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prodlenka.org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hlinkClick r:id="rId4"/>
              </a:rPr>
              <a:t>https://infourok.ru/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81503" y="346897"/>
            <a:ext cx="2216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Литература:</a:t>
            </a:r>
          </a:p>
        </p:txBody>
      </p:sp>
    </p:spTree>
    <p:extLst>
      <p:ext uri="{BB962C8B-B14F-4D97-AF65-F5344CB8AC3E}">
        <p14:creationId xmlns:p14="http://schemas.microsoft.com/office/powerpoint/2010/main" val="23521903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52540"/>
            <a:ext cx="943043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Воспитатель МБДОУ «Детский сад № 27»</a:t>
            </a:r>
          </a:p>
          <a:p>
            <a:pPr algn="ctr"/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Калынова Елизавета Павловна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Е-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mail: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dsad27@yandex.ru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8(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83144)65631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Балахна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Нижегородская обл.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2018г.</a:t>
            </a:r>
          </a:p>
        </p:txBody>
      </p:sp>
    </p:spTree>
    <p:extLst>
      <p:ext uri="{BB962C8B-B14F-4D97-AF65-F5344CB8AC3E}">
        <p14:creationId xmlns:p14="http://schemas.microsoft.com/office/powerpoint/2010/main" val="341130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504863427"/>
              </p:ext>
            </p:extLst>
          </p:nvPr>
        </p:nvGraphicFramePr>
        <p:xfrm>
          <a:off x="94267" y="150829"/>
          <a:ext cx="11990895" cy="58257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6334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85361" y="188251"/>
            <a:ext cx="1012438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Е.И. Тихеева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утверждала,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что сенсорное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развитие связано не только с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формированием умственных способностей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ребенка, развитием его речи, оно оказывает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сильнейшее влияние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на становление эстетических и нравственных чувств. 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М.М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Манасеина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утверждала: чем скорее и чем лучше выучится ребенок управлять своими органами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чувств,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тем быстрее и полнее будет его умственное развитие. 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Л.А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Венгер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полагал  что большое значение в сенсорном воспитании имеет формирование у детей представления о сенсорных эталонах – общепринятых образцов внешних свойств предметов. 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Работы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А.П. Усовой, Н.П.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Сакулиной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, Н.Н.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Поддьякова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, В.Н. Аванесовой были направлены на использование дидактических игр и упражнений в сенсорном развитии детей. </a:t>
            </a:r>
          </a:p>
        </p:txBody>
      </p:sp>
      <p:pic>
        <p:nvPicPr>
          <p:cNvPr id="1026" name="Picture 2" descr="http://gendermuseum.com/modules/wedu/images/Tixee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04" y="188251"/>
            <a:ext cx="1530582" cy="207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lipups.ru/wp-content/uploads/2017/05/QCLCzCt72Z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04" y="2450969"/>
            <a:ext cx="1530582" cy="203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ru/6/6c/%D0%9B%D0%B5%D0%BE%D0%BD%D0%B8%D0%B4_%D0%90%D0%B1%D1%80%D0%B0%D0%BC%D0%BE%D0%B2%D0%B8%D1%87_%D0%92%D0%B5%D0%BD%D0%B3%D0%B5%D1%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9543" y="4600281"/>
            <a:ext cx="1445563" cy="166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329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4405" y="144380"/>
            <a:ext cx="1183018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едагогическая диагностика детей 2 младшей группы по программе «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 рождения до школы» под ред. Н. 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ераксы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Т. С. Комаровой, М. А.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асильевой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98448" y="1442354"/>
            <a:ext cx="83620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Образовательная 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область «Познавательное развитие»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06657282"/>
              </p:ext>
            </p:extLst>
          </p:nvPr>
        </p:nvGraphicFramePr>
        <p:xfrm>
          <a:off x="264405" y="1965574"/>
          <a:ext cx="11633812" cy="4452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91342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152" y="1595021"/>
            <a:ext cx="1199736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514350" indent="-514350" algn="just"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восприятия и  формирование представлений о внешних свойствах предметов у детей в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ходе предметно-игровой деятельности через игры с дидактическим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FontTx/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Помочь детям овладеть системой сенсорных эталонов – обобщенных представлений о свойствах, качествах и отношениях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FontTx/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педагогическую компетенцию родителей по направлению сенсорно- познавательного развития;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Обогатить предметно-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пространственную среду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развития познавательной активности детей.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85591" y="143218"/>
            <a:ext cx="11413474" cy="2082188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6725" y="491814"/>
            <a:ext cx="94001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условий, способствующих формированию представлений о свойствах предметов и развитию познавательной детей младшего дошкольного возраста.</a:t>
            </a:r>
          </a:p>
        </p:txBody>
      </p:sp>
    </p:spTree>
    <p:extLst>
      <p:ext uri="{BB962C8B-B14F-4D97-AF65-F5344CB8AC3E}">
        <p14:creationId xmlns:p14="http://schemas.microsoft.com/office/powerpoint/2010/main" val="3832423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112" y="-222969"/>
            <a:ext cx="120597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Программно-методическое обеспечение</a:t>
            </a:r>
          </a:p>
        </p:txBody>
      </p:sp>
      <p:pic>
        <p:nvPicPr>
          <p:cNvPr id="2050" name="Picture 2" descr="https://kidzdream.ru/wp-content/uploads/2018/07/578f4e2dbb07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199" y="3726871"/>
            <a:ext cx="2923310" cy="292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2112" y="1346691"/>
            <a:ext cx="1181317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ru-RU" sz="3200" dirty="0" smtClean="0">
                <a:latin typeface="Times New Roman" pitchFamily="18" charset="0"/>
                <a:cs typeface="Times New Roman" panose="02020603050405020304" pitchFamily="18" charset="0"/>
              </a:rPr>
              <a:t>Образовательная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дошкольного образования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 27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342900" indent="-342900">
              <a:buAutoNum type="arabicParenR"/>
            </a:pP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Дыбина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О. В. ФГОС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«Ознакомление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с предметным и социальным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окружением»;</a:t>
            </a:r>
          </a:p>
          <a:p>
            <a:pPr marL="342900" indent="-342900">
              <a:buFontTx/>
              <a:buAutoNum type="arabicParenR"/>
            </a:pP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Веракса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Н.Е.,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Веракса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А.Н. «Проектная деятельность дошкольников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349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872" y="1326365"/>
            <a:ext cx="1186891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на развитие тактильных и вкусовых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ощущений;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и упражнения для закрепления понятия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формы;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и упражнения на закрепления понятия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величины;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и упражнения на закрепление цвета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/>
            <a:endParaRPr lang="ru-RU" sz="36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0945" y="218141"/>
            <a:ext cx="116968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  данной темы  я разработала подборку дидактических игр:</a:t>
            </a:r>
          </a:p>
        </p:txBody>
      </p:sp>
    </p:spTree>
    <p:extLst>
      <p:ext uri="{BB962C8B-B14F-4D97-AF65-F5344CB8AC3E}">
        <p14:creationId xmlns:p14="http://schemas.microsoft.com/office/powerpoint/2010/main" val="39527935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1058</TotalTime>
  <Words>1254</Words>
  <Application>Microsoft Office PowerPoint</Application>
  <PresentationFormat>Произвольный</PresentationFormat>
  <Paragraphs>167</Paragraphs>
  <Slides>35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Открытая</vt:lpstr>
      <vt:lpstr>Презентация практических достижений    профессиональной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Группа3</dc:creator>
  <cp:lastModifiedBy>Елизавета Калынова</cp:lastModifiedBy>
  <cp:revision>52</cp:revision>
  <dcterms:created xsi:type="dcterms:W3CDTF">2019-04-30T05:51:54Z</dcterms:created>
  <dcterms:modified xsi:type="dcterms:W3CDTF">2019-05-05T20:20:52Z</dcterms:modified>
</cp:coreProperties>
</file>