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7373E8D-F9F0-4573-A730-531933C607D9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BD6E3D8-3AF7-4E6F-9D6C-3445BB9065D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0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3E8D-F9F0-4573-A730-531933C607D9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E3D8-3AF7-4E6F-9D6C-3445BB906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320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3E8D-F9F0-4573-A730-531933C607D9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E3D8-3AF7-4E6F-9D6C-3445BB9065D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901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3E8D-F9F0-4573-A730-531933C607D9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E3D8-3AF7-4E6F-9D6C-3445BB9065D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493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3E8D-F9F0-4573-A730-531933C607D9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E3D8-3AF7-4E6F-9D6C-3445BB906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546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3E8D-F9F0-4573-A730-531933C607D9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E3D8-3AF7-4E6F-9D6C-3445BB9065D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624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3E8D-F9F0-4573-A730-531933C607D9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E3D8-3AF7-4E6F-9D6C-3445BB9065D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486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3E8D-F9F0-4573-A730-531933C607D9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E3D8-3AF7-4E6F-9D6C-3445BB9065D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529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3E8D-F9F0-4573-A730-531933C607D9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E3D8-3AF7-4E6F-9D6C-3445BB9065D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66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3E8D-F9F0-4573-A730-531933C607D9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E3D8-3AF7-4E6F-9D6C-3445BB906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82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3E8D-F9F0-4573-A730-531933C607D9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E3D8-3AF7-4E6F-9D6C-3445BB9065D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91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3E8D-F9F0-4573-A730-531933C607D9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E3D8-3AF7-4E6F-9D6C-3445BB906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2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3E8D-F9F0-4573-A730-531933C607D9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E3D8-3AF7-4E6F-9D6C-3445BB9065DB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376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3E8D-F9F0-4573-A730-531933C607D9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E3D8-3AF7-4E6F-9D6C-3445BB9065D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610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3E8D-F9F0-4573-A730-531933C607D9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E3D8-3AF7-4E6F-9D6C-3445BB906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077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3E8D-F9F0-4573-A730-531933C607D9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E3D8-3AF7-4E6F-9D6C-3445BB9065D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162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3E8D-F9F0-4573-A730-531933C607D9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E3D8-3AF7-4E6F-9D6C-3445BB906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70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373E8D-F9F0-4573-A730-531933C607D9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D6E3D8-3AF7-4E6F-9D6C-3445BB906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11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52B6FB-0577-7647-6B5F-D853EC7E98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2185" y="1744522"/>
            <a:ext cx="6975882" cy="1800535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в подготовительной к школе группе компенсирующей направленности «Вещи из бабушкиного сундука»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C7F2D9-F970-540D-8072-7D3C516A47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571932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воспитатель  Анохина Е.П.</a:t>
            </a:r>
          </a:p>
          <a:p>
            <a:pPr algn="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проекта: с 17.02.25 по 28.02.25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4736-1217-055D-906E-5C4953294823}"/>
              </a:ext>
            </a:extLst>
          </p:cNvPr>
          <p:cNvSpPr txBox="1"/>
          <p:nvPr/>
        </p:nvSpPr>
        <p:spPr>
          <a:xfrm>
            <a:off x="3601329" y="5894363"/>
            <a:ext cx="4740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№27. г. Балахна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2025г.</a:t>
            </a:r>
          </a:p>
        </p:txBody>
      </p:sp>
    </p:spTree>
    <p:extLst>
      <p:ext uri="{BB962C8B-B14F-4D97-AF65-F5344CB8AC3E}">
        <p14:creationId xmlns:p14="http://schemas.microsoft.com/office/powerpoint/2010/main" val="3053567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9-55.userapi.com/impg/k4zR4xaxadjiFdpWldKRplOkhMk1-CMx3FSPWQ/vORnBgb6n-A.jpg?size=2560x1920&amp;quality=95&amp;sign=ca8ca2f6fdf25b679a1e67c46cfa9757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2057404"/>
            <a:ext cx="3908424" cy="293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40.userapi.com/impg/dpPqj6ku3s_6hBdJyuXQyD1Jk2wbD58BooE6Qw/gt5iTZ7d1OA.jpg?size=2560x1920&amp;quality=95&amp;sign=e26d868fa801abdaad700c8a923a33c8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49737" y="1252538"/>
            <a:ext cx="3467102" cy="260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un9-42.userapi.com/impg/w4jxqYFyH60LHalpPJxyjfKLSLHALn-HlKxoNA/TTLft29y8RU.jpg?size=2560x1920&amp;quality=95&amp;sign=c59ff74efe35048a6e0d4eaa84afce70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49" y="3139682"/>
            <a:ext cx="4022722" cy="301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81A0C0-E916-66C1-C392-9D7DDA652832}"/>
              </a:ext>
            </a:extLst>
          </p:cNvPr>
          <p:cNvSpPr txBox="1"/>
          <p:nvPr/>
        </p:nvSpPr>
        <p:spPr>
          <a:xfrm>
            <a:off x="1041009" y="1463040"/>
            <a:ext cx="2897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Патриотического уголка гр.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6D3F9A-1A26-04EB-7CB8-1B5A6917A006}"/>
              </a:ext>
            </a:extLst>
          </p:cNvPr>
          <p:cNvSpPr txBox="1"/>
          <p:nvPr/>
        </p:nvSpPr>
        <p:spPr>
          <a:xfrm>
            <a:off x="5070290" y="4463537"/>
            <a:ext cx="1926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Д.И. По теме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D6BB23-DC53-E684-A597-0E3E9ABAFC0C}"/>
              </a:ext>
            </a:extLst>
          </p:cNvPr>
          <p:cNvSpPr txBox="1"/>
          <p:nvPr/>
        </p:nvSpPr>
        <p:spPr>
          <a:xfrm>
            <a:off x="8131126" y="2109371"/>
            <a:ext cx="2600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Макет «Русская изба»</a:t>
            </a:r>
          </a:p>
        </p:txBody>
      </p:sp>
    </p:spTree>
    <p:extLst>
      <p:ext uri="{BB962C8B-B14F-4D97-AF65-F5344CB8AC3E}">
        <p14:creationId xmlns:p14="http://schemas.microsoft.com/office/powerpoint/2010/main" val="724639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3.Заключительный этап: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6300" y="2556932"/>
            <a:ext cx="10020297" cy="331893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проведение викторины «В стране забытых вещей»;</a:t>
            </a:r>
          </a:p>
          <a:p>
            <a:pPr algn="just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Показ презентации проекта «В мире старинных вещей» на педагогическом совете;</a:t>
            </a:r>
          </a:p>
          <a:p>
            <a:pPr algn="just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Создание мини-музея «Старинные вещи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algn="just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роликов от родителей (возможен показа детям из других групп»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674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un9-21.userapi.com/impg/G_i9h3i9m8qjAkJFY4uvM1HlRIhyI6xgWiihsg/zDt-gUhT2AU.jpg?size=2560x1920&amp;quality=95&amp;sign=7daadd6f7ef753df04b49f808ca25c5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91" y="196946"/>
            <a:ext cx="5950609" cy="44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40D8D8D-AC9B-3AC9-F64F-94438453E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851" y="2264898"/>
            <a:ext cx="5720863" cy="429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19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A4E07D-591D-9B77-3021-7D0CFFD4F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7C590A-1F0E-08C5-C955-BB0F1BDB0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85" y="2556932"/>
            <a:ext cx="10691446" cy="3318936"/>
          </a:xfrm>
        </p:spPr>
        <p:txBody>
          <a:bodyPr>
            <a:normAutofit fontScale="92500"/>
          </a:bodyPr>
          <a:lstStyle/>
          <a:p>
            <a:pPr marL="0" indent="457200" algn="just">
              <a:lnSpc>
                <a:spcPts val="2100"/>
              </a:lnSpc>
              <a:buNone/>
            </a:pPr>
            <a:r>
              <a:rPr lang="ru-RU" sz="22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Музейная педагогика - одно из новых и актуальных направлений современной дошкольной педагогики. Она ориентирована на воспитание у  ребенка уважения и интереса к народной культуре.</a:t>
            </a:r>
          </a:p>
          <a:p>
            <a:pPr marL="0" indent="457200" algn="just">
              <a:lnSpc>
                <a:spcPts val="2100"/>
              </a:lnSpc>
              <a:buNone/>
            </a:pPr>
            <a:r>
              <a:rPr lang="ru-RU" sz="22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Вопросами патриотического воспитания, краеведения в должном понимании этих слов в семье практически не занимаются. Эти задачи решаются начиная с детского сада. Дошкольное учреждение должно заложить основу для воспитания патриотических чувств у воспитанников, сформировать чувство гордости за свою малую Родину. </a:t>
            </a:r>
          </a:p>
          <a:p>
            <a:pPr marL="0" indent="457200" algn="just">
              <a:lnSpc>
                <a:spcPts val="2100"/>
              </a:lnSpc>
              <a:buNone/>
            </a:pPr>
            <a:r>
              <a:rPr lang="ru-RU" sz="22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день мы пользуемся огромным количеством различных вещей, не задумываясь о том, что каждая из них прошла определенный путь, зачастую длительный, прежде чем обрела привычные для нас характеристики и внешний вид.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97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70940A-63A5-A839-C2DD-3A812CB65CD3}"/>
              </a:ext>
            </a:extLst>
          </p:cNvPr>
          <p:cNvSpPr txBox="1"/>
          <p:nvPr/>
        </p:nvSpPr>
        <p:spPr>
          <a:xfrm>
            <a:off x="861646" y="792036"/>
            <a:ext cx="1054725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использовании технологии «Три вопроса» детям стало интересно, что было, когда их самих еще не было на свете, что в мире вообще что-то было, когда их самих еще не было. Где жили? Как тогда одевались? Где спали? Чем пользовались в быту? Исходя из интересов детей, было решено разработать проект и познакомить воспитанников с предметами быта, традициями и обычаями русского народа.</a:t>
            </a: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этой работе нам помогали родители, бабушки и дедушки воспитанников. Они приносили некоторые сохранившиеся от старых времён вещи и предметы, помогали в оформлении уголков старины в группе.</a:t>
            </a:r>
          </a:p>
        </p:txBody>
      </p:sp>
      <p:pic>
        <p:nvPicPr>
          <p:cNvPr id="1026" name="Picture 2" descr="https://sun9-55.userapi.com/impg/WqB8fulx5_0zp1NmpIzGWXKY8W33LYEMX0--qw/QqjkZ4qsvKo.jpg?size=2560x1920&amp;quality=95&amp;sign=88d9ca81e862880dabca3da66fe1d5bb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590" y="3509962"/>
            <a:ext cx="3447636" cy="258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55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844540"/>
            <a:ext cx="62103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Информационно-познавательный, творческий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Групповой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Краткосрочный (17.02.2025- 28.02.25).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        Дети старшей группы.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        Воспитатели группы.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        Родители.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 проекта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формирование у детей представления о старинных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предметах быта, знакомство с традициями русского народа.</a:t>
            </a: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1850961"/>
            <a:ext cx="4208532" cy="352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424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680641"/>
            <a:ext cx="57404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родителей с целью и задачами проекта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родителей к участию в проекте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интерес к образовательному процессу, развитию познавательных процессов у детей.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           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«Народное творчество как средство и условие осуществление национального воспитания».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для родителей 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Знакомим детей с народными традициями и культурой русского народа».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Буклет для родителей «Традиции русского чаепития»;</a:t>
            </a:r>
          </a:p>
        </p:txBody>
      </p:sp>
      <p:pic>
        <p:nvPicPr>
          <p:cNvPr id="3074" name="Picture 2" descr="https://sun9-55.userapi.com/impg/3LsU911ML6Vy3CI2zCjLjqna88A-oNJQ_rxBlQ/1JZ3QLHU5NU.jpg?size=1165x1990&amp;quality=95&amp;sign=ae930c76d3c7ed71c7f8126eee040b57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558" y="680641"/>
            <a:ext cx="1970842" cy="336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55.userapi.com/impg/RCcasBITGidWC-aHzHK5HL0Lf0x6eqV6Q6z7sw/FmYyFjsxdC4.jpg?size=1179x818&amp;quality=95&amp;sign=94e09affc607ce8f723be3212f63cecb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4047143"/>
            <a:ext cx="3162300" cy="219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443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832535"/>
            <a:ext cx="10185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Оформление мини-музея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Старинные вещи»;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роликов «Про вещи старины»</a:t>
            </a:r>
          </a:p>
        </p:txBody>
      </p:sp>
      <p:pic>
        <p:nvPicPr>
          <p:cNvPr id="4098" name="Picture 2" descr="https://sun9-73.userapi.com/impg/5X772J95-IqUq12J3pB4qynAyYTpDI-P6ElsMg/2TpL9sIgMWA.jpg?size=2025x1179&amp;quality=95&amp;sign=ec295d828b324454ce19d99608284a34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67" y="2925366"/>
            <a:ext cx="425353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21.userapi.com/impg/G_i9h3i9m8qjAkJFY4uvM1HlRIhyI6xgWiihsg/zDt-gUhT2AU.jpg?size=2560x1920&amp;quality=95&amp;sign=7daadd6f7ef753df04b49f808ca25c5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362200"/>
            <a:ext cx="4803775" cy="360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579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2" y="639233"/>
            <a:ext cx="9601196" cy="541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Этапы реализации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7400" y="1333500"/>
            <a:ext cx="10528300" cy="4542368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Подготовительный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       Определение темы, цели и задач проекта.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        Подборка материала (литература, наглядный материал, дидактические игры,).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        Разработка планов мероприятий проекта.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        Изучение Интернет –ресурсов по теме проекта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621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6300" y="740446"/>
            <a:ext cx="1026795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2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Основной этап работы с детьми: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презентации «Русская и изба»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на тему: «Чем пользовались наши предки».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«Русский самовар»; Цель: познакомить детей с предметами быта;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Конструирование «Русская изба».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Цель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развитие творческих способностей детей посредством конструирования из бумаги.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 словесные игры «Укрась костюм», «Подбери слово», «Назови ласково», «Закончи предложение» и др.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Д/и «Что было- что стало?»;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мультфильма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Фиксики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Слушание русских народных песен. Цель; познакомить детей с русским народным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фольклером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народные  игры из картотеки;</a:t>
            </a:r>
          </a:p>
        </p:txBody>
      </p:sp>
    </p:spTree>
    <p:extLst>
      <p:ext uri="{BB962C8B-B14F-4D97-AF65-F5344CB8AC3E}">
        <p14:creationId xmlns:p14="http://schemas.microsoft.com/office/powerpoint/2010/main" val="2403693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65.userapi.com/impg/hLyWviuSVkLP7iGrcGCyKWK3NKx_hmcHYbLzgQ/16ZGjbrOAvM.jpg?size=2560x1920&amp;quality=95&amp;sign=1c2128aab4c8f316951f7e08510abebd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84" y="766148"/>
            <a:ext cx="2992989" cy="22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6300" y="3048000"/>
            <a:ext cx="4250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«Чем пользовались наши предки»</a:t>
            </a:r>
          </a:p>
        </p:txBody>
      </p:sp>
      <p:pic>
        <p:nvPicPr>
          <p:cNvPr id="4" name="Picture 4" descr="https://sun9-55.userapi.com/impg/a8dbCAi-Xw2y2KNvlRH4-OL4bRC8_i3t1BRxJQ/SRtjT_2WB9s.jpg?size=2560x1920&amp;quality=95&amp;sign=7258c5f2e197e4b6e2e9c4f8ba2a3790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759" y="766148"/>
            <a:ext cx="3428165" cy="257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65574" y="3417332"/>
            <a:ext cx="355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Д.И.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что было- что стало»</a:t>
            </a:r>
          </a:p>
        </p:txBody>
      </p:sp>
      <p:pic>
        <p:nvPicPr>
          <p:cNvPr id="6146" name="Picture 2" descr="https://sun9-58.userapi.com/impg/RvceRPVM9yUc_oPJc673ao3WXXmzqcHPdyvJhg/DYVHqsuwRyw.jpg?size=1620x2160&amp;quality=95&amp;sign=479c621edefdffca02d1a2a6df5227ce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030" y="3543300"/>
            <a:ext cx="1892895" cy="252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86925" y="4057650"/>
            <a:ext cx="2887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Д.И. Что было- что стало?»</a:t>
            </a:r>
          </a:p>
        </p:txBody>
      </p:sp>
      <p:pic>
        <p:nvPicPr>
          <p:cNvPr id="6148" name="Picture 4" descr="https://sun9-31.userapi.com/impg/OVara_6c-xqV8qL3WiKtufUBCYXVSYxuAdrQPg/OEMSES5NhkY.jpg?size=1620x2160&amp;quality=95&amp;sign=1b48d2970482ec729ae522b7b5062a36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452" y="2284604"/>
            <a:ext cx="2492609" cy="332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71850" y="5608082"/>
            <a:ext cx="628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предметов из музея в свободной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6107077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384</TotalTime>
  <Words>640</Words>
  <Application>Microsoft Office PowerPoint</Application>
  <PresentationFormat>Широкоэкранный</PresentationFormat>
  <Paragraphs>61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Garamond</vt:lpstr>
      <vt:lpstr>Times New Roman</vt:lpstr>
      <vt:lpstr>Натуральные материалы</vt:lpstr>
      <vt:lpstr>Проект в подготовительной к школе группе компенсирующей направленности «Вещи из бабушкиного сундука»</vt:lpstr>
      <vt:lpstr>Актуальность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реализации проекта</vt:lpstr>
      <vt:lpstr>Презентация PowerPoint</vt:lpstr>
      <vt:lpstr>Презентация PowerPoint</vt:lpstr>
      <vt:lpstr>Презентация PowerPoint</vt:lpstr>
      <vt:lpstr>3.Заключительный этап: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в гр. №4 «Вещи из бабушкиного сундука»</dc:title>
  <dc:creator>User</dc:creator>
  <cp:lastModifiedBy>User</cp:lastModifiedBy>
  <cp:revision>19</cp:revision>
  <dcterms:created xsi:type="dcterms:W3CDTF">2025-02-26T07:05:29Z</dcterms:created>
  <dcterms:modified xsi:type="dcterms:W3CDTF">2025-02-28T13:34:32Z</dcterms:modified>
</cp:coreProperties>
</file>