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090" y="-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1958" y="3110358"/>
            <a:ext cx="4977765" cy="44804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№ </a:t>
            </a:r>
            <a:r>
              <a:rPr sz="1400" b="1" spc="-5" dirty="0">
                <a:latin typeface="Arial"/>
                <a:cs typeface="Arial"/>
              </a:rPr>
              <a:t>DV </a:t>
            </a:r>
            <a:r>
              <a:rPr sz="1400" b="1" spc="-5" dirty="0" smtClean="0">
                <a:latin typeface="Arial"/>
                <a:cs typeface="Arial"/>
              </a:rPr>
              <a:t>33</a:t>
            </a:r>
            <a:r>
              <a:rPr lang="ru-RU" sz="1400" b="1" spc="-5" dirty="0" smtClean="0">
                <a:latin typeface="Arial"/>
                <a:cs typeface="Arial"/>
              </a:rPr>
              <a:t>8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85272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Награждается</a:t>
            </a:r>
            <a:endParaRPr sz="13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lang="ru-RU" sz="1600" b="1" dirty="0" smtClean="0">
                <a:latin typeface="Arial"/>
                <a:cs typeface="Arial"/>
              </a:rPr>
              <a:t>Алексеева Людмила Витальевна</a:t>
            </a:r>
            <a:endParaRPr sz="1600" dirty="0">
              <a:latin typeface="Arial"/>
              <a:cs typeface="Arial"/>
            </a:endParaRPr>
          </a:p>
          <a:p>
            <a:pPr marL="639445" marR="635000" indent="339725" algn="ctr">
              <a:lnSpc>
                <a:spcPct val="104200"/>
              </a:lnSpc>
              <a:spcBef>
                <a:spcPts val="40"/>
              </a:spcBef>
            </a:pPr>
            <a:r>
              <a:rPr lang="ru-RU" sz="1100" dirty="0" smtClean="0">
                <a:latin typeface="Arial"/>
                <a:cs typeface="Arial"/>
              </a:rPr>
              <a:t>Воспитатель</a:t>
            </a:r>
          </a:p>
          <a:p>
            <a:pPr marL="639445" marR="635000" indent="339725" algn="ctr">
              <a:lnSpc>
                <a:spcPct val="104200"/>
              </a:lnSpc>
              <a:spcBef>
                <a:spcPts val="40"/>
              </a:spcBef>
            </a:pPr>
            <a:r>
              <a:rPr sz="1100" dirty="0" smtClean="0">
                <a:latin typeface="Arial"/>
                <a:cs typeface="Arial"/>
              </a:rPr>
              <a:t>МБДОУ </a:t>
            </a:r>
            <a:r>
              <a:rPr sz="1100" spc="-5" dirty="0">
                <a:latin typeface="Arial"/>
                <a:cs typeface="Arial"/>
              </a:rPr>
              <a:t>детский </a:t>
            </a:r>
            <a:r>
              <a:rPr sz="1100" dirty="0">
                <a:latin typeface="Arial"/>
                <a:cs typeface="Arial"/>
              </a:rPr>
              <a:t>сад № 6 г. </a:t>
            </a:r>
            <a:r>
              <a:rPr sz="1100" dirty="0" err="1" smtClean="0">
                <a:latin typeface="Arial"/>
                <a:cs typeface="Arial"/>
              </a:rPr>
              <a:t>Вязьмы</a:t>
            </a:r>
            <a:endParaRPr lang="ru-RU" sz="1100" dirty="0" smtClean="0">
              <a:latin typeface="Arial"/>
              <a:cs typeface="Arial"/>
            </a:endParaRPr>
          </a:p>
          <a:p>
            <a:pPr marL="639445" marR="635000" indent="339725" algn="ctr">
              <a:lnSpc>
                <a:spcPct val="104200"/>
              </a:lnSpc>
              <a:spcBef>
                <a:spcPts val="40"/>
              </a:spcBef>
            </a:pPr>
            <a:r>
              <a:rPr sz="1100" dirty="0" smtClean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Смоленской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области</a:t>
            </a:r>
            <a:endParaRPr sz="11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ru-RU" sz="1600" b="1" spc="-5" dirty="0" smtClean="0">
                <a:latin typeface="Arial"/>
                <a:cs typeface="Arial"/>
              </a:rPr>
              <a:t>Победитель (2 место)</a:t>
            </a:r>
            <a:endParaRPr lang="ru-RU"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ru-RU" sz="1200" dirty="0" smtClean="0">
                <a:latin typeface="Arial"/>
                <a:cs typeface="Arial"/>
              </a:rPr>
              <a:t>Международного педагогического конкурса</a:t>
            </a:r>
            <a:endParaRPr lang="ru-RU" sz="1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200" b="1" spc="-5" dirty="0" smtClean="0">
                <a:latin typeface="Arial"/>
                <a:cs typeface="Arial"/>
              </a:rPr>
              <a:t>"</a:t>
            </a:r>
            <a:r>
              <a:rPr lang="ru-RU" sz="1200" b="1" spc="-5" dirty="0" smtClean="0">
                <a:latin typeface="Arial"/>
                <a:cs typeface="Arial"/>
              </a:rPr>
              <a:t>Образовательный ресурс</a:t>
            </a:r>
            <a:r>
              <a:rPr sz="1200" b="1" dirty="0" smtClean="0">
                <a:latin typeface="Arial"/>
                <a:cs typeface="Arial"/>
              </a:rPr>
              <a:t>"  </a:t>
            </a:r>
            <a:endParaRPr lang="ru-RU" sz="1200" b="1" dirty="0" smtClean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200" b="1" dirty="0" smtClean="0">
                <a:latin typeface="Arial"/>
                <a:cs typeface="Arial"/>
              </a:rPr>
              <a:t>(</a:t>
            </a:r>
            <a:r>
              <a:rPr sz="1200" b="1" dirty="0">
                <a:latin typeface="Arial"/>
                <a:cs typeface="Arial"/>
              </a:rPr>
              <a:t>г.Москва)</a:t>
            </a:r>
            <a:endParaRPr sz="1200" dirty="0">
              <a:latin typeface="Arial"/>
              <a:cs typeface="Arial"/>
            </a:endParaRPr>
          </a:p>
          <a:p>
            <a:pPr marR="36830" algn="ctr">
              <a:lnSpc>
                <a:spcPct val="100000"/>
              </a:lnSpc>
              <a:spcBef>
                <a:spcPts val="810"/>
              </a:spcBef>
            </a:pPr>
            <a:r>
              <a:rPr sz="1200" spc="-5" dirty="0">
                <a:latin typeface="Arial"/>
                <a:cs typeface="Arial"/>
              </a:rPr>
              <a:t>Номинация:</a:t>
            </a:r>
            <a:endParaRPr sz="1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sz="1200" dirty="0" smtClean="0">
                <a:latin typeface="Arial"/>
                <a:cs typeface="Arial"/>
              </a:rPr>
              <a:t>"</a:t>
            </a:r>
            <a:r>
              <a:rPr lang="ru-RU" sz="1200" dirty="0" smtClean="0">
                <a:latin typeface="Arial"/>
                <a:cs typeface="Arial"/>
              </a:rPr>
              <a:t>Педагогические инновации в образовании</a:t>
            </a:r>
            <a:r>
              <a:rPr sz="1200" spc="-5" dirty="0" smtClean="0">
                <a:latin typeface="Arial"/>
                <a:cs typeface="Arial"/>
              </a:rPr>
              <a:t>"</a:t>
            </a:r>
            <a:endParaRPr sz="1200" dirty="0">
              <a:latin typeface="Arial"/>
              <a:cs typeface="Arial"/>
            </a:endParaRPr>
          </a:p>
          <a:p>
            <a:pPr marR="34925" algn="ctr">
              <a:lnSpc>
                <a:spcPct val="100000"/>
              </a:lnSpc>
              <a:spcBef>
                <a:spcPts val="560"/>
              </a:spcBef>
            </a:pPr>
            <a:r>
              <a:rPr sz="1200" dirty="0">
                <a:latin typeface="Arial"/>
                <a:cs typeface="Arial"/>
              </a:rPr>
              <a:t>Конкурсная</a:t>
            </a:r>
            <a:r>
              <a:rPr sz="1200" spc="-5" dirty="0">
                <a:latin typeface="Arial"/>
                <a:cs typeface="Arial"/>
              </a:rPr>
              <a:t> работа:</a:t>
            </a:r>
            <a:endParaRPr sz="1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lang="ru-RU" sz="1200" dirty="0" smtClean="0">
                <a:latin typeface="Arial"/>
                <a:cs typeface="Arial"/>
              </a:rPr>
              <a:t>«Интеллектуальные карты»</a:t>
            </a:r>
          </a:p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lang="ru-RU" sz="1200" dirty="0" smtClean="0">
                <a:latin typeface="Arial"/>
                <a:cs typeface="Arial"/>
              </a:rPr>
              <a:t>Конкурсная работа соответствует ФГОС</a:t>
            </a:r>
            <a:endParaRPr sz="1200" dirty="0">
              <a:latin typeface="Arial"/>
              <a:cs typeface="Arial"/>
            </a:endParaRPr>
          </a:p>
          <a:p>
            <a:pPr marL="12065" marR="5080" algn="ctr">
              <a:lnSpc>
                <a:spcPct val="104200"/>
              </a:lnSpc>
              <a:spcBef>
                <a:spcPts val="509"/>
              </a:spcBef>
            </a:pPr>
            <a:r>
              <a:rPr sz="1100" spc="-5" dirty="0">
                <a:latin typeface="Arial"/>
                <a:cs typeface="Arial"/>
              </a:rPr>
              <a:t>Список </a:t>
            </a:r>
            <a:r>
              <a:rPr sz="1100" dirty="0">
                <a:latin typeface="Arial"/>
                <a:cs typeface="Arial"/>
              </a:rPr>
              <a:t>участников и победителей конкурса </a:t>
            </a:r>
            <a:r>
              <a:rPr sz="1100" spc="-5" dirty="0">
                <a:latin typeface="Arial"/>
                <a:cs typeface="Arial"/>
              </a:rPr>
              <a:t>размещен на </a:t>
            </a:r>
            <a:r>
              <a:rPr sz="1100" dirty="0">
                <a:latin typeface="Arial"/>
                <a:cs typeface="Arial"/>
              </a:rPr>
              <a:t>сайте  Всероссийского педагогического </a:t>
            </a:r>
            <a:r>
              <a:rPr sz="1100" spc="-5" dirty="0">
                <a:latin typeface="Arial"/>
                <a:cs typeface="Arial"/>
              </a:rPr>
              <a:t>общества </a:t>
            </a:r>
            <a:r>
              <a:rPr sz="1100" dirty="0">
                <a:latin typeface="Arial"/>
                <a:cs typeface="Arial"/>
              </a:rPr>
              <a:t>"Доверие" по </a:t>
            </a:r>
            <a:r>
              <a:rPr sz="1100" spc="-5" dirty="0">
                <a:latin typeface="Arial"/>
                <a:cs typeface="Arial"/>
              </a:rPr>
              <a:t>адресу: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https://vpo-  doverie.ru/result</a:t>
            </a:r>
            <a:endParaRPr sz="11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30"/>
              </a:spcBef>
            </a:pPr>
            <a:r>
              <a:rPr sz="1100" spc="-5" dirty="0">
                <a:latin typeface="Arial"/>
                <a:cs typeface="Arial"/>
              </a:rPr>
              <a:t>Свидетельство </a:t>
            </a:r>
            <a:r>
              <a:rPr sz="1100" dirty="0">
                <a:latin typeface="Arial"/>
                <a:cs typeface="Arial"/>
              </a:rPr>
              <a:t>Роскомнадзора о </a:t>
            </a:r>
            <a:r>
              <a:rPr sz="1100" spc="-5" dirty="0">
                <a:latin typeface="Arial"/>
                <a:cs typeface="Arial"/>
              </a:rPr>
              <a:t>регистрации СМИ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№ФС77-56431</a:t>
            </a:r>
          </a:p>
          <a:p>
            <a:pPr algn="ctr">
              <a:lnSpc>
                <a:spcPct val="100000"/>
              </a:lnSpc>
              <a:spcBef>
                <a:spcPts val="805"/>
              </a:spcBef>
            </a:pPr>
            <a:r>
              <a:rPr lang="ru-RU" sz="1100" b="1" spc="-5" dirty="0" smtClean="0">
                <a:latin typeface="Arial"/>
                <a:cs typeface="Arial"/>
              </a:rPr>
              <a:t>07</a:t>
            </a:r>
            <a:r>
              <a:rPr sz="1100" b="1" spc="-5" dirty="0" smtClean="0">
                <a:latin typeface="Arial"/>
                <a:cs typeface="Arial"/>
              </a:rPr>
              <a:t>.</a:t>
            </a:r>
            <a:r>
              <a:rPr lang="ru-RU" sz="1100" b="1" spc="-5" dirty="0" smtClean="0">
                <a:latin typeface="Arial"/>
                <a:cs typeface="Arial"/>
              </a:rPr>
              <a:t>04.2020</a:t>
            </a:r>
            <a:endParaRPr sz="1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87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 - Холстинкина Валерия</dc:title>
  <cp:lastModifiedBy>Пользователь Windows</cp:lastModifiedBy>
  <cp:revision>6</cp:revision>
  <dcterms:created xsi:type="dcterms:W3CDTF">2019-10-27T15:48:38Z</dcterms:created>
  <dcterms:modified xsi:type="dcterms:W3CDTF">2020-07-27T12:46:37Z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2019-10-27T00:00:00Z</vt:filetime>
  </property>
  <property fmtid="{D5CDD505-2E9C-101B-9397-08002B2CF9AE}" pid="3" name="LastSaved">
    <vt:filetime>2019-10-27T00:00:00Z</vt:filetime>
  </property>
</Properties>
</file>