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" initials="Д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377" autoAdjust="0"/>
  </p:normalViewPr>
  <p:slideViewPr>
    <p:cSldViewPr>
      <p:cViewPr>
        <p:scale>
          <a:sx n="68" d="100"/>
          <a:sy n="68" d="100"/>
        </p:scale>
        <p:origin x="-287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31T09:20:49.83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20079-F0C5-4F11-9AF5-1DFB58B99BCF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2D0FE-C2F7-45E0-8840-6F25E7F3D6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0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D0FE-C2F7-45E0-8840-6F25E7F3D65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D0FE-C2F7-45E0-8840-6F25E7F3D65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D0FE-C2F7-45E0-8840-6F25E7F3D65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D0FE-C2F7-45E0-8840-6F25E7F3D65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D0FE-C2F7-45E0-8840-6F25E7F3D65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D0FE-C2F7-45E0-8840-6F25E7F3D65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2D0FE-C2F7-45E0-8840-6F25E7F3D650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853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853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853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853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853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853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853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853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3853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853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853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8C832C-364C-4FB0-9828-B7CB096253B4}" type="datetimeFigureOut">
              <a:rPr lang="ru-RU" smtClean="0"/>
              <a:pPr/>
              <a:t>31.08.2020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B085BF-309D-4880-A096-9C3068FC3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 advClick="0" advTm="3853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&#1053;&#1077;&#1080;&#1079;&#1074;&#1077;&#1089;&#1090;&#1077;&#1085;%20-%20&#1042;&#1086;&#1090;%20&#1086;&#1085;&#1086;%20&#1082;&#1072;&#1082;&#1086;&#1077;%20&#1085;&#1072;&#1096;&#1077;%20&#1083;&#1077;&#1090;&#1086;%20(www.hotplayer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&#1053;&#1077;&#1080;&#1079;&#1074;&#1077;&#1089;&#1090;&#1077;&#1085;%20-%20&#1042;&#1086;&#1090;%20&#1086;&#1085;&#1086;%20&#1082;&#1072;&#1082;&#1086;&#1077;%20&#1085;&#1072;&#1096;&#1077;%20&#1083;&#1077;&#1090;&#1086;%20(www.hotplayer.ru).mp3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2младшаягруппа «Капельки»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ad-lykovo.mogilev.edu.by/be/sm.aspx?guid=795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57422" y="650083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Димитровград 2020г.</a:t>
            </a:r>
          </a:p>
        </p:txBody>
      </p:sp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митрий\Desktop\Viber\IMG-8fa85df86ae6086f2ac74c8bc883951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митрий\Desktop\Viber\IMG-44cdc8da7573a0d8f04cab7603fa445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митрий\Desktop\Viber\IMG-40209ba12f58266fc75226d6ad6cbc2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Дмитрий\Desktop\Viber\IMG-836694c9dc6e80cae8dce9c45db1569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митрий\Desktop\Viber\IMG-703bb4b96b118f5a7b650977c244948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митрий\Desktop\Viber\IMG-1429418eb8777d4d3d4bc20483e069b6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0724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митрий\Desktop\Viber\IMG-a97365b3b4f1a110bc016b1b3b13f14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митрий\Desktop\Viber\IMG-875534d388f159eddaf3b69db1430c7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286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митрий\Desktop\Viber\IMG-ba474a29866d42e781abfaf6bf513ca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6726" y="-5083175"/>
            <a:ext cx="12150725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митрий\Desktop\Viber\IMG-bc9248d987b1e06f6dc08b3029408b9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s://cloud.prezentacii.org/18/09/79900/images/screen12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Неизвестен - Вот оно какое наше лето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331569" y="545759"/>
            <a:ext cx="240034" cy="240034"/>
          </a:xfrm>
          <a:prstGeom prst="rect">
            <a:avLst/>
          </a:prstGeom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митрий\Desktop\Viber\IMG-bed381f80370285b4eba0d2fcd7883f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40" y="0"/>
            <a:ext cx="9286940" cy="12382587"/>
          </a:xfrm>
          <a:prstGeom prst="rect">
            <a:avLst/>
          </a:prstGeom>
          <a:noFill/>
        </p:spPr>
      </p:pic>
      <p:pic>
        <p:nvPicPr>
          <p:cNvPr id="6" name="Неизвестен - Вот оно какое наше лето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11787246"/>
            <a:ext cx="71438" cy="71438"/>
          </a:xfrm>
          <a:prstGeom prst="rect">
            <a:avLst/>
          </a:prstGeom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митрий\Desktop\Viber\IMG-c7e423834ed868352f727478d73895f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87663" y="-3841750"/>
            <a:ext cx="12031663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митрий\Desktop\Viber\IMG-d00c261b6341c5dcbc6db2f8658ea618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000" y="-3146425"/>
            <a:ext cx="10541000" cy="1219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митрий\Desktop\Viber\IMG-e40e4f334a40dd520d96dd8d35d16c4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2500354"/>
            <a:ext cx="11430000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митрий\Desktop\Viber\IMG-e649bcc567d28c3be1473a825d9aaaf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788" y="-3876675"/>
            <a:ext cx="12650788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митрий\Desktop\Viber\IMG-f6b3765b18d08feff22e1d1359024574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00" y="-4394200"/>
            <a:ext cx="11684000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митрий\Desktop\Viber\IMG-faec45bdbab46c09de6e36e74c9a777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митрий\Desktop\Viber\IMG-ffd498791603e2d5769d9f7095fd549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3006" y="0"/>
            <a:ext cx="978700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kimage.ru/wp-content/uploads/images/detskie/workwithyourchildren/sdetmirabotau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35743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Табеева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Наталья Леонидовна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Обидина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Светлана Викторовна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853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Дмитрий\Desktop\Viber\IMG-19e8746f054f276801400d2d8b69ecc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3121025"/>
          </a:xfrm>
          <a:prstGeom prst="rect">
            <a:avLst/>
          </a:prstGeom>
          <a:noFill/>
        </p:spPr>
      </p:pic>
      <p:pic>
        <p:nvPicPr>
          <p:cNvPr id="1030" name="Picture 6" descr="C:\Users\Дмитрий\Desktop\Viber\IMG-40f9acc0720a422620aa15996c58469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714908" cy="6643710"/>
          </a:xfrm>
          <a:prstGeom prst="rect">
            <a:avLst/>
          </a:prstGeom>
          <a:noFill/>
        </p:spPr>
      </p:pic>
      <p:pic>
        <p:nvPicPr>
          <p:cNvPr id="1031" name="Picture 7" descr="C:\Users\Дмитрий\Desktop\Viber\IMG-75cad51b93644d372a9b461d25c91e75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71810"/>
            <a:ext cx="4214842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митрий\Desktop\Viber\IMG-256e91d611cc32d6128404ca301f260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6683372"/>
          </a:xfrm>
          <a:prstGeom prst="rect">
            <a:avLst/>
          </a:prstGeom>
          <a:noFill/>
        </p:spPr>
      </p:pic>
      <p:pic>
        <p:nvPicPr>
          <p:cNvPr id="2052" name="Picture 4" descr="C:\Users\Дмитрий\Desktop\Viber\IMG-7536c677322ec54f7e88b52dda94f14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митрий\Desktop\Viber\IMG-4138b960e9ad3e362f4624bb57fdc3c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29058" cy="6858000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Viber\IMG-1d64a586d67a3dd9e0ef25513ab5bb1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митрий\Desktop\Viber\IMG-5cf1737c1145685db3026e705b0cbcb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750" y="-2574925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32964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митрий\Desktop\Viber\IMG-6b08d8f566cf224b1bc5d3e51705a35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27376" y="-3635375"/>
            <a:ext cx="12271375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митрий\Desktop\Viber\IMG-6ce2891783593715f69eef799dedc28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митрий\Desktop\Viber\IMG-8d57886122d3f0bb706718a9a0322fb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98700" y="-3756025"/>
            <a:ext cx="11430000" cy="152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53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</TotalTime>
  <Words>24</Words>
  <Application>Microsoft Office PowerPoint</Application>
  <PresentationFormat>Экран (4:3)</PresentationFormat>
  <Paragraphs>11</Paragraphs>
  <Slides>28</Slides>
  <Notes>7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  <vt:variant>
        <vt:lpstr>Произвольные показы</vt:lpstr>
      </vt:variant>
      <vt:variant>
        <vt:i4>1</vt:i4>
      </vt:variant>
    </vt:vector>
  </HeadingPairs>
  <TitlesOfParts>
    <vt:vector size="30" baseType="lpstr">
      <vt:lpstr>Открытая</vt:lpstr>
      <vt:lpstr>2младшаягруппа «Капельки»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Пользователь</cp:lastModifiedBy>
  <cp:revision>35</cp:revision>
  <dcterms:created xsi:type="dcterms:W3CDTF">2020-08-30T15:58:43Z</dcterms:created>
  <dcterms:modified xsi:type="dcterms:W3CDTF">2020-08-31T07:19:48Z</dcterms:modified>
</cp:coreProperties>
</file>