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9" r:id="rId1"/>
  </p:sldMasterIdLst>
  <p:notesMasterIdLst>
    <p:notesMasterId r:id="rId67"/>
  </p:notesMasterIdLst>
  <p:handoutMasterIdLst>
    <p:handoutMasterId r:id="rId68"/>
  </p:handoutMasterIdLst>
  <p:sldIdLst>
    <p:sldId id="911" r:id="rId2"/>
    <p:sldId id="1529" r:id="rId3"/>
    <p:sldId id="1975" r:id="rId4"/>
    <p:sldId id="1976" r:id="rId5"/>
    <p:sldId id="1977" r:id="rId6"/>
    <p:sldId id="1978" r:id="rId7"/>
    <p:sldId id="1979" r:id="rId8"/>
    <p:sldId id="1980" r:id="rId9"/>
    <p:sldId id="1982" r:id="rId10"/>
    <p:sldId id="1981" r:id="rId11"/>
    <p:sldId id="1984" r:id="rId12"/>
    <p:sldId id="1985" r:id="rId13"/>
    <p:sldId id="1983" r:id="rId14"/>
    <p:sldId id="1986" r:id="rId15"/>
    <p:sldId id="1988" r:id="rId16"/>
    <p:sldId id="1989" r:id="rId17"/>
    <p:sldId id="1990" r:id="rId18"/>
    <p:sldId id="1991" r:id="rId19"/>
    <p:sldId id="1568" r:id="rId20"/>
    <p:sldId id="1992" r:id="rId21"/>
    <p:sldId id="1993" r:id="rId22"/>
    <p:sldId id="1994" r:id="rId23"/>
    <p:sldId id="1486" r:id="rId24"/>
    <p:sldId id="1876" r:id="rId25"/>
    <p:sldId id="1878" r:id="rId26"/>
    <p:sldId id="1995" r:id="rId27"/>
    <p:sldId id="1966" r:id="rId28"/>
    <p:sldId id="1996" r:id="rId29"/>
    <p:sldId id="1997" r:id="rId30"/>
    <p:sldId id="1548" r:id="rId31"/>
    <p:sldId id="1549" r:id="rId32"/>
    <p:sldId id="1998" r:id="rId33"/>
    <p:sldId id="1575" r:id="rId34"/>
    <p:sldId id="1550" r:id="rId35"/>
    <p:sldId id="1552" r:id="rId36"/>
    <p:sldId id="1574" r:id="rId37"/>
    <p:sldId id="2002" r:id="rId38"/>
    <p:sldId id="1999" r:id="rId39"/>
    <p:sldId id="2000" r:id="rId40"/>
    <p:sldId id="2001" r:id="rId41"/>
    <p:sldId id="2017" r:id="rId42"/>
    <p:sldId id="2006" r:id="rId43"/>
    <p:sldId id="2005" r:id="rId44"/>
    <p:sldId id="2004" r:id="rId45"/>
    <p:sldId id="2003" r:id="rId46"/>
    <p:sldId id="1578" r:id="rId47"/>
    <p:sldId id="2008" r:id="rId48"/>
    <p:sldId id="2011" r:id="rId49"/>
    <p:sldId id="2010" r:id="rId50"/>
    <p:sldId id="2009" r:id="rId51"/>
    <p:sldId id="2012" r:id="rId52"/>
    <p:sldId id="2013" r:id="rId53"/>
    <p:sldId id="2014" r:id="rId54"/>
    <p:sldId id="1554" r:id="rId55"/>
    <p:sldId id="1595" r:id="rId56"/>
    <p:sldId id="1596" r:id="rId57"/>
    <p:sldId id="2015" r:id="rId58"/>
    <p:sldId id="2016" r:id="rId59"/>
    <p:sldId id="2018" r:id="rId60"/>
    <p:sldId id="2019" r:id="rId61"/>
    <p:sldId id="1613" r:id="rId62"/>
    <p:sldId id="1530" r:id="rId63"/>
    <p:sldId id="2020" r:id="rId64"/>
    <p:sldId id="2021" r:id="rId65"/>
    <p:sldId id="2022" r:id="rId66"/>
  </p:sldIdLst>
  <p:sldSz cx="24382413" cy="13716000"/>
  <p:notesSz cx="6858000" cy="9144000"/>
  <p:defaultTextStyle>
    <a:defPPr>
      <a:defRPr lang="ru-RU"/>
    </a:defPPr>
    <a:lvl1pPr marL="0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98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595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893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189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485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784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080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378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Презентация" id="{97071F00-80CE-4426-806C-9E03D65E08BC}">
          <p14:sldIdLst>
            <p14:sldId id="911"/>
            <p14:sldId id="1529"/>
            <p14:sldId id="1975"/>
            <p14:sldId id="1976"/>
            <p14:sldId id="1977"/>
            <p14:sldId id="1978"/>
            <p14:sldId id="1979"/>
            <p14:sldId id="1980"/>
            <p14:sldId id="1982"/>
            <p14:sldId id="1981"/>
            <p14:sldId id="1984"/>
            <p14:sldId id="1985"/>
            <p14:sldId id="1983"/>
            <p14:sldId id="1986"/>
            <p14:sldId id="1988"/>
            <p14:sldId id="1989"/>
            <p14:sldId id="1990"/>
            <p14:sldId id="1991"/>
            <p14:sldId id="1568"/>
            <p14:sldId id="1992"/>
            <p14:sldId id="1993"/>
            <p14:sldId id="1994"/>
            <p14:sldId id="1486"/>
            <p14:sldId id="1876"/>
            <p14:sldId id="1878"/>
            <p14:sldId id="1995"/>
            <p14:sldId id="1966"/>
            <p14:sldId id="1996"/>
            <p14:sldId id="1997"/>
            <p14:sldId id="1548"/>
            <p14:sldId id="1549"/>
            <p14:sldId id="1998"/>
            <p14:sldId id="1575"/>
            <p14:sldId id="1550"/>
            <p14:sldId id="1552"/>
            <p14:sldId id="1574"/>
            <p14:sldId id="2002"/>
            <p14:sldId id="1999"/>
            <p14:sldId id="2000"/>
            <p14:sldId id="2001"/>
            <p14:sldId id="2017"/>
            <p14:sldId id="2006"/>
            <p14:sldId id="2005"/>
            <p14:sldId id="2004"/>
            <p14:sldId id="2003"/>
            <p14:sldId id="1578"/>
            <p14:sldId id="2008"/>
            <p14:sldId id="2011"/>
            <p14:sldId id="2010"/>
            <p14:sldId id="2009"/>
            <p14:sldId id="2012"/>
            <p14:sldId id="2013"/>
            <p14:sldId id="2014"/>
            <p14:sldId id="1554"/>
            <p14:sldId id="1595"/>
            <p14:sldId id="1596"/>
            <p14:sldId id="2015"/>
            <p14:sldId id="2016"/>
            <p14:sldId id="2018"/>
            <p14:sldId id="2019"/>
            <p14:sldId id="1613"/>
            <p14:sldId id="1530"/>
            <p14:sldId id="2020"/>
            <p14:sldId id="2021"/>
            <p14:sldId id="202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a Zhuravlova" initials="" lastIdx="10" clrIdx="0"/>
  <p:cmAuthor id="1" name="tat.gratcheva@live.com" initials="t" lastIdx="8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DFC"/>
    <a:srgbClr val="008C33"/>
    <a:srgbClr val="00B341"/>
    <a:srgbClr val="1BA560"/>
    <a:srgbClr val="23B324"/>
    <a:srgbClr val="4A78BC"/>
    <a:srgbClr val="003264"/>
    <a:srgbClr val="FE8C00"/>
    <a:srgbClr val="5BCD9D"/>
    <a:srgbClr val="35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3" autoAdjust="0"/>
    <p:restoredTop sz="84754" autoAdjust="0"/>
  </p:normalViewPr>
  <p:slideViewPr>
    <p:cSldViewPr snapToGrid="0">
      <p:cViewPr>
        <p:scale>
          <a:sx n="40" d="100"/>
          <a:sy n="40" d="100"/>
        </p:scale>
        <p:origin x="870" y="4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11" d="100"/>
          <a:sy n="111" d="100"/>
        </p:scale>
        <p:origin x="4352" y="200"/>
      </p:cViewPr>
      <p:guideLst/>
    </p:cSldViewPr>
  </p:notesViewPr>
  <p:gridSpacing cx="381600" cy="3816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C5C60-F37A-814E-99F6-3C775637DBC0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BC657-1F7B-DB4E-9001-D45F13547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387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BA324-014D-41B7-8E83-ECE8F197A959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397F6-5F69-4798-869B-9B0266F8F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844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1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000" b="0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832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99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Что будет на </a:t>
            </a:r>
            <a:r>
              <a:rPr lang="en-US" dirty="0"/>
              <a:t>serializable</a:t>
            </a:r>
            <a:r>
              <a:rPr lang="ru-RU" dirty="0"/>
              <a:t> </a:t>
            </a:r>
            <a:r>
              <a:rPr lang="en-US" dirty="0"/>
              <a:t>LI?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438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Что будет на </a:t>
            </a:r>
            <a:r>
              <a:rPr lang="en-US" dirty="0"/>
              <a:t>serializable</a:t>
            </a:r>
            <a:r>
              <a:rPr lang="ru-RU" dirty="0"/>
              <a:t> </a:t>
            </a:r>
            <a:r>
              <a:rPr lang="en-US" dirty="0"/>
              <a:t>LI?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505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653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Что будет на </a:t>
            </a:r>
            <a:r>
              <a:rPr lang="en-US" dirty="0"/>
              <a:t>serializable</a:t>
            </a:r>
            <a:r>
              <a:rPr lang="ru-RU" dirty="0"/>
              <a:t> </a:t>
            </a:r>
            <a:r>
              <a:rPr lang="en-US" dirty="0"/>
              <a:t>LI?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218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4119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4517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И напоследок, общие характеристики </a:t>
            </a:r>
            <a:r>
              <a:rPr lang="ru-RU" dirty="0" err="1"/>
              <a:t>спичкит</a:t>
            </a:r>
            <a:r>
              <a:rPr lang="ru-RU" dirty="0"/>
              <a:t>. Сервис зарезервирован по схеме 1+1+1, то есть три зоны доступности в 3х разных ДЦ в центральной полосе </a:t>
            </a:r>
            <a:r>
              <a:rPr lang="ru-RU" dirty="0" err="1"/>
              <a:t>россии</a:t>
            </a:r>
            <a:r>
              <a:rPr lang="ru-RU" dirty="0"/>
              <a:t>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 нас есть заключение о соответствии системы защиты персональных данных требованиям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N152.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Также, мы полностью удовлетворяем требованиям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GDPR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настоящий момент у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Яндекс.Спичкит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около 50  партнеров, имеющих экспертизу во множестве сценариев применения сервиса. Поэтому если вам нужно посоветовать компании, которые лучше всего могут решить вашу задачу – обращайтесь ко мне, я расскажу о реализованных кейсах и познакомлю с нужными партнерами.</a:t>
            </a:r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9062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6268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Очень распространённая абстракция в системе. Состоящая из нескольких слоев. </a:t>
            </a:r>
          </a:p>
          <a:p>
            <a:r>
              <a:rPr lang="ru-RU" dirty="0"/>
              <a:t>-- </a:t>
            </a:r>
            <a:r>
              <a:rPr lang="en-US" dirty="0"/>
              <a:t>Application </a:t>
            </a:r>
            <a:r>
              <a:rPr lang="ru-RU" dirty="0"/>
              <a:t>слой определяет тип таблетки, слой специфичен для каждого вида таблеток.</a:t>
            </a:r>
          </a:p>
          <a:p>
            <a:r>
              <a:rPr lang="ru-RU" dirty="0"/>
              <a:t>-- </a:t>
            </a:r>
            <a:r>
              <a:rPr lang="en-US" dirty="0"/>
              <a:t>State machine – </a:t>
            </a:r>
            <a:r>
              <a:rPr lang="ru-RU" dirty="0"/>
              <a:t>слой реализующий протокол общения с распределенным сетевым хранилищем. Этот слой общий для всех видов таблеток. </a:t>
            </a:r>
          </a:p>
          <a:p>
            <a:r>
              <a:rPr lang="ru-RU" dirty="0"/>
              <a:t>В сетевом хранилище таблетка хранит свой </a:t>
            </a:r>
            <a:r>
              <a:rPr lang="ru-RU" dirty="0" err="1"/>
              <a:t>стейт</a:t>
            </a:r>
            <a:r>
              <a:rPr lang="ru-RU" dirty="0"/>
              <a:t> и данные. Сетевое </a:t>
            </a:r>
            <a:r>
              <a:rPr lang="ru-RU" dirty="0" err="1"/>
              <a:t>хранилише</a:t>
            </a:r>
            <a:r>
              <a:rPr lang="ru-RU" dirty="0"/>
              <a:t> обеспечивает надежное </a:t>
            </a:r>
            <a:r>
              <a:rPr lang="ru-RU" dirty="0" err="1"/>
              <a:t>геораспределенное</a:t>
            </a:r>
            <a:r>
              <a:rPr lang="ru-RU" dirty="0"/>
              <a:t> </a:t>
            </a:r>
            <a:r>
              <a:rPr lang="ru-RU" dirty="0" err="1"/>
              <a:t>храниение</a:t>
            </a:r>
            <a:r>
              <a:rPr lang="ru-RU" dirty="0"/>
              <a:t> данных с избыточностью.</a:t>
            </a:r>
          </a:p>
          <a:p>
            <a:r>
              <a:rPr lang="ru-RU" dirty="0"/>
              <a:t>-- Слой локальной базы данных таблетки так же общий для всех видов таблеток, данным таблетки в виде таблиц. Используется</a:t>
            </a:r>
            <a:r>
              <a:rPr lang="en-US" dirty="0"/>
              <a:t> application </a:t>
            </a:r>
            <a:r>
              <a:rPr lang="ru-RU" dirty="0"/>
              <a:t>слоем при работе с данными.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50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249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52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8694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Говорят, что плохо видно белое на синем и черное на сером.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3295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Пустые планы</a:t>
            </a:r>
          </a:p>
          <a:p>
            <a:r>
              <a:rPr lang="ru-RU" dirty="0"/>
              <a:t>Рассылаем даже пустые планы, всем.</a:t>
            </a:r>
            <a:endParaRPr lang="en-US" dirty="0"/>
          </a:p>
          <a:p>
            <a:endParaRPr lang="en-US" dirty="0"/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Говорят, что плохо видно белое на синем и черное на сером.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6689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9295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0018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8012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Что будет на </a:t>
            </a:r>
            <a:r>
              <a:rPr lang="en-US" dirty="0"/>
              <a:t>serializable</a:t>
            </a:r>
            <a:r>
              <a:rPr lang="ru-RU" dirty="0"/>
              <a:t> </a:t>
            </a:r>
            <a:r>
              <a:rPr lang="en-US" dirty="0"/>
              <a:t>LI?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809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6889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58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362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2943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59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9551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60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2217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61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5654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63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2034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64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2706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65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34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215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321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032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324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36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864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улевой_слайд_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3">
            <a:extLst>
              <a:ext uri="{FF2B5EF4-FFF2-40B4-BE49-F238E27FC236}">
                <a16:creationId xmlns:a16="http://schemas.microsoft.com/office/drawing/2014/main" id="{40923594-8447-5A46-8A64-5871B7E0E6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4763" y="5636795"/>
            <a:ext cx="6589712" cy="252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96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_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2000" y="1639790"/>
            <a:ext cx="3298475" cy="1463773"/>
          </a:xfrm>
        </p:spPr>
        <p:txBody>
          <a:bodyPr lIns="0" tIns="0" rIns="0" bIns="18000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600" b="0" i="0">
                <a:latin typeface="+mn-lt"/>
                <a:ea typeface="Yandex Sans Text Light" charset="0"/>
                <a:cs typeface="Yandex Sans Text Light" charset="0"/>
              </a:defRPr>
            </a:lvl1pPr>
            <a:lvl2pPr marL="914354" indent="0" algn="ctr">
              <a:buNone/>
              <a:defRPr sz="4000"/>
            </a:lvl2pPr>
            <a:lvl3pPr marL="1828710" indent="0" algn="ctr">
              <a:buNone/>
              <a:defRPr sz="3600"/>
            </a:lvl3pPr>
            <a:lvl4pPr marL="2743064" indent="0" algn="ctr">
              <a:buNone/>
              <a:defRPr sz="3200"/>
            </a:lvl4pPr>
            <a:lvl5pPr marL="3657419" indent="0" algn="ctr">
              <a:buNone/>
              <a:defRPr sz="3200"/>
            </a:lvl5pPr>
            <a:lvl6pPr marL="4571773" indent="0" algn="ctr">
              <a:buNone/>
              <a:defRPr sz="3200"/>
            </a:lvl6pPr>
            <a:lvl7pPr marL="5486127" indent="0" algn="ctr">
              <a:buNone/>
              <a:defRPr sz="3200"/>
            </a:lvl7pPr>
            <a:lvl8pPr marL="6400483" indent="0" algn="ctr">
              <a:buNone/>
              <a:defRPr sz="3200"/>
            </a:lvl8pPr>
            <a:lvl9pPr marL="7314837" indent="0" algn="ctr">
              <a:buNone/>
              <a:defRPr sz="3200"/>
            </a:lvl9pPr>
          </a:lstStyle>
          <a:p>
            <a:r>
              <a:rPr lang="ru-RU" dirty="0"/>
              <a:t>00</a:t>
            </a:r>
            <a:endParaRPr lang="en-US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3042000" y="4202016"/>
            <a:ext cx="18308288" cy="2932209"/>
          </a:xfrm>
        </p:spPr>
        <p:txBody>
          <a:bodyPr lIns="0" tIns="0" rIns="0" bIns="162000" anchor="b" anchorCtr="0">
            <a:noAutofit/>
          </a:bodyPr>
          <a:lstStyle>
            <a:lvl1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200" b="1" baseline="0">
                <a:latin typeface="+mj-lt"/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B301DCE-0A8B-3C45-B41F-A56E96E730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028910" y="2090254"/>
            <a:ext cx="295793" cy="553418"/>
          </a:xfrm>
          <a:prstGeom prst="rect">
            <a:avLst/>
          </a:prstGeom>
        </p:spPr>
      </p:pic>
      <p:sp>
        <p:nvSpPr>
          <p:cNvPr id="9" name="Текст 7">
            <a:extLst>
              <a:ext uri="{FF2B5EF4-FFF2-40B4-BE49-F238E27FC236}">
                <a16:creationId xmlns:a16="http://schemas.microsoft.com/office/drawing/2014/main" id="{DC112D3D-C933-5B4D-80A2-E20728BDFF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2000" y="7822545"/>
            <a:ext cx="18308288" cy="4426605"/>
          </a:xfrm>
        </p:spPr>
        <p:txBody>
          <a:bodyPr tIns="0" numCol="2" spcCol="360000">
            <a:noAutofit/>
          </a:bodyPr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dirty="0"/>
              <a:t>Содержание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204525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>
            <a:extLst>
              <a:ext uri="{FF2B5EF4-FFF2-40B4-BE49-F238E27FC236}">
                <a16:creationId xmlns:a16="http://schemas.microsoft.com/office/drawing/2014/main" id="{F1F4520F-52AD-1A48-9C8D-4DE8B66AEA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E2E1D8-A8FD-4F4D-9760-DE2B5FE20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E98DA7-8DF9-9948-95F5-7937E9229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625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л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>
            <a:extLst>
              <a:ext uri="{FF2B5EF4-FFF2-40B4-BE49-F238E27FC236}">
                <a16:creationId xmlns:a16="http://schemas.microsoft.com/office/drawing/2014/main" id="{607F4B8C-DB90-6540-9795-57F9A5AAAF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CB4834C-13A3-1E45-A0FE-EAE4CD8208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B4987C1-9D19-CF40-BD05-035DFB1E0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6F273CA4-8668-8D40-89E1-2DF41C779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600" y="3429849"/>
            <a:ext cx="21224775" cy="8819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>
                <a:latin typeface="+mn-lt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4800"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4800"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4800"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Ключевая мысль</a:t>
            </a: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Маркированный список</a:t>
            </a: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Нумерованный список</a:t>
            </a: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57770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текст/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C8D795-4C1C-AF42-9709-B723353857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3431440"/>
            <a:ext cx="6584850" cy="8817710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Ключевая мысль</a:t>
            </a: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Маркированный список</a:t>
            </a: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Нумерованный список</a:t>
            </a: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E4C2E3AF-06DA-2C4F-BDE4-E2EAFC12BA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913600" y="3429849"/>
            <a:ext cx="13898775" cy="8819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 или видео</a:t>
            </a:r>
          </a:p>
        </p:txBody>
      </p:sp>
    </p:spTree>
    <p:extLst>
      <p:ext uri="{BB962C8B-B14F-4D97-AF65-F5344CB8AC3E}">
        <p14:creationId xmlns:p14="http://schemas.microsoft.com/office/powerpoint/2010/main" val="1906312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текста/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451AF27-5FB1-0D40-AA05-42DF65248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25D4967-2BE7-CC40-970C-E59E736E9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Заголовок 3">
            <a:extLst>
              <a:ext uri="{FF2B5EF4-FFF2-40B4-BE49-F238E27FC236}">
                <a16:creationId xmlns:a16="http://schemas.microsoft.com/office/drawing/2014/main" id="{00CE3A18-3BEE-1E48-8DB5-EFDF81BE48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2B4190AE-DE9D-7B45-8685-C75786D2E28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87600" y="3429849"/>
            <a:ext cx="10239275" cy="8819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91E2E21-1D6C-DD48-81BA-272FC2FB570B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2572806" y="3429849"/>
            <a:ext cx="10239569" cy="8819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</a:t>
            </a:r>
          </a:p>
        </p:txBody>
      </p:sp>
    </p:spTree>
    <p:extLst>
      <p:ext uri="{BB962C8B-B14F-4D97-AF65-F5344CB8AC3E}">
        <p14:creationId xmlns:p14="http://schemas.microsoft.com/office/powerpoint/2010/main" val="86259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10EBDA6F-21A1-7E49-AD6B-DA4F4E7C0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ED9AF63-0A12-2D4E-9664-3EE781D6F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Заголовок 3">
            <a:extLst>
              <a:ext uri="{FF2B5EF4-FFF2-40B4-BE49-F238E27FC236}">
                <a16:creationId xmlns:a16="http://schemas.microsoft.com/office/drawing/2014/main" id="{20BF5248-E041-F94F-85C6-134408C352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772462EC-AF59-4D4E-ABCE-0C5A2D5835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3431440"/>
            <a:ext cx="6584850" cy="8817710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Ключевая мысль</a:t>
            </a: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Маркированный список</a:t>
            </a: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Нумерованный список</a:t>
            </a: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9682A56D-E86B-DE49-A3AA-B88DB8F5C2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913600" y="3429850"/>
            <a:ext cx="13898775" cy="406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таблицы, диаграммы, схемы, фотографии, иллюстрации</a:t>
            </a:r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id="{1F96D506-1E9B-A94F-BF59-F9E5F9FB61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8913600" y="8208000"/>
            <a:ext cx="13898775" cy="4041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36" marR="0" indent="0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None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таблицы, диаграммы, схемы, фотографии, иллюстрации</a:t>
            </a: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065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B556212-67BA-FE4E-A4C5-BEB4228D7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91C2DF9-0B26-E448-AD09-5E231671B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3">
            <a:extLst>
              <a:ext uri="{FF2B5EF4-FFF2-40B4-BE49-F238E27FC236}">
                <a16:creationId xmlns:a16="http://schemas.microsoft.com/office/drawing/2014/main" id="{0AC953BC-6440-414F-B224-7989C84955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764DA894-71EE-8F44-BC82-1B4FD8DA66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87600" y="3429849"/>
            <a:ext cx="10239275" cy="62491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таблицы, диаграммы, схемы, фотографии, иллюстрации</a:t>
            </a: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4DB96E68-4ABE-704B-AFBC-B303CF814AFA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2572806" y="3429849"/>
            <a:ext cx="10239569" cy="62491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таблицы, диаграммы, схемы, фотографии, иллюстрации</a:t>
            </a: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id="{7B24B671-40E4-6946-947D-AA93D59EAC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10033199"/>
            <a:ext cx="17565587" cy="2215951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4900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E306CA0-176F-4945-A654-2DBE4D1D5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2339929-65BC-754B-AF8C-4F30167D7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3">
            <a:extLst>
              <a:ext uri="{FF2B5EF4-FFF2-40B4-BE49-F238E27FC236}">
                <a16:creationId xmlns:a16="http://schemas.microsoft.com/office/drawing/2014/main" id="{BA1667F9-A8AD-E64B-A003-654CEF801B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76CE419A-D9BE-DA49-96A7-91BE433CB6E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87601" y="3429849"/>
            <a:ext cx="6584850" cy="62491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таблицы, диаграммы, схемы, фотографии, иллюстрации</a:t>
            </a:r>
          </a:p>
        </p:txBody>
      </p:sp>
      <p:sp>
        <p:nvSpPr>
          <p:cNvPr id="11" name="Текст 3">
            <a:extLst>
              <a:ext uri="{FF2B5EF4-FFF2-40B4-BE49-F238E27FC236}">
                <a16:creationId xmlns:a16="http://schemas.microsoft.com/office/drawing/2014/main" id="{90909538-8E3A-AA48-B5DC-463AB585C5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10033199"/>
            <a:ext cx="17565587" cy="2215951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id="{DD0D547E-0567-2E43-BDB4-18B73972463B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8906758" y="3429849"/>
            <a:ext cx="6577717" cy="62491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таблицы, диаграммы, схемы, фотографии, иллюстрации</a:t>
            </a:r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id="{7F3B418F-486F-E146-96CE-6A5782E1AE4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6231516" y="3429849"/>
            <a:ext cx="6580859" cy="62491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таблицы, диаграммы, схемы, фотографии, иллюстрации</a:t>
            </a:r>
          </a:p>
        </p:txBody>
      </p:sp>
    </p:spTree>
    <p:extLst>
      <p:ext uri="{BB962C8B-B14F-4D97-AF65-F5344CB8AC3E}">
        <p14:creationId xmlns:p14="http://schemas.microsoft.com/office/powerpoint/2010/main" val="2899453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DCBCA59-A27E-6F49-9EC9-3C2864EBE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B9D87B5-8C87-984D-8958-FBC95639D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Заголовок 3">
            <a:extLst>
              <a:ext uri="{FF2B5EF4-FFF2-40B4-BE49-F238E27FC236}">
                <a16:creationId xmlns:a16="http://schemas.microsoft.com/office/drawing/2014/main" id="{3FC09214-3A10-8149-B5D5-03C5DB0DE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785647C1-EE1C-7F44-8C28-ACEB3FC080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87600" y="5641200"/>
            <a:ext cx="10239275" cy="6607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9E789020-B7CC-3649-8BFF-F3DCDA17E88B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2572806" y="5641200"/>
            <a:ext cx="10239569" cy="6607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</a:t>
            </a:r>
          </a:p>
        </p:txBody>
      </p:sp>
      <p:sp>
        <p:nvSpPr>
          <p:cNvPr id="14" name="Текст 3">
            <a:extLst>
              <a:ext uri="{FF2B5EF4-FFF2-40B4-BE49-F238E27FC236}">
                <a16:creationId xmlns:a16="http://schemas.microsoft.com/office/drawing/2014/main" id="{F820E3BF-EFD7-3F46-A713-6D0876142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2" y="3441600"/>
            <a:ext cx="10239274" cy="1857475"/>
          </a:xfrm>
        </p:spPr>
        <p:txBody>
          <a:bodyPr tIns="17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19" name="Текст 3">
            <a:extLst>
              <a:ext uri="{FF2B5EF4-FFF2-40B4-BE49-F238E27FC236}">
                <a16:creationId xmlns:a16="http://schemas.microsoft.com/office/drawing/2014/main" id="{94B867F9-5BE9-B348-BC8F-0600AA8125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572806" y="3441600"/>
            <a:ext cx="10239274" cy="1857475"/>
          </a:xfrm>
        </p:spPr>
        <p:txBody>
          <a:bodyPr tIns="17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60573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B46248E-F3FC-6345-9529-CFA085A39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E78A705-AB97-1841-9C7A-780231BD3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240A0DF0-5686-A049-8194-F9C6A0B548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DCA47866-DF59-C248-8DD9-3EA96B5D2F1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87599" y="3455988"/>
            <a:ext cx="21224776" cy="7326312"/>
          </a:xfrm>
          <a:prstGeom prst="rect">
            <a:avLst/>
          </a:prstGeom>
        </p:spPr>
        <p:txBody>
          <a:bodyPr vert="horz" lIns="0" tIns="0" rIns="0" bIns="251999" rtlCol="0" anchor="ctr" anchorCtr="1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таблицы, диаграммы, схемы, фотографии, иллюстрации или видео</a:t>
            </a:r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id="{887191F8-B8A1-8346-B126-2126461718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11121681"/>
            <a:ext cx="17565587" cy="1127469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76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улевой_слайд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3">
            <a:extLst>
              <a:ext uri="{FF2B5EF4-FFF2-40B4-BE49-F238E27FC236}">
                <a16:creationId xmlns:a16="http://schemas.microsoft.com/office/drawing/2014/main" id="{14A44DEE-CE10-CA46-AD73-F9481496D7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01875" y="5457926"/>
            <a:ext cx="6582600" cy="242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31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иктограмма и текст/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BBC7DF-D873-E246-A3AC-A27D9B155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6478937-D477-5C45-B143-3DE517137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92DE7455-C677-0147-BD3F-8159DEFAF5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FD759DB2-5A2A-B441-923F-157EFDC160E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906400" y="3440009"/>
            <a:ext cx="13905975" cy="7342291"/>
          </a:xfrm>
          <a:prstGeom prst="rect">
            <a:avLst/>
          </a:prstGeom>
        </p:spPr>
        <p:txBody>
          <a:bodyPr vert="horz" lIns="0" tIns="72000" rIns="0" bIns="0" rtlCol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 или видео</a:t>
            </a: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F849F259-E97D-C24B-8BF0-C7DFA2E03D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35300" y="5903400"/>
            <a:ext cx="2938463" cy="2461556"/>
          </a:xfrm>
          <a:prstGeom prst="rect">
            <a:avLst/>
          </a:prstGeom>
        </p:spPr>
        <p:txBody>
          <a:bodyPr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</p:spTree>
    <p:extLst>
      <p:ext uri="{BB962C8B-B14F-4D97-AF65-F5344CB8AC3E}">
        <p14:creationId xmlns:p14="http://schemas.microsoft.com/office/powerpoint/2010/main" val="2634890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пиктограммы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D2F2E9B-267A-D74E-BDE4-F0545E327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F10A1FE-E1CA-254D-BA86-1C6AB5725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Заголовок 3">
            <a:extLst>
              <a:ext uri="{FF2B5EF4-FFF2-40B4-BE49-F238E27FC236}">
                <a16:creationId xmlns:a16="http://schemas.microsoft.com/office/drawing/2014/main" id="{34013F25-78B4-4141-97A7-04B0123FC2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11" name="Текст 3">
            <a:extLst>
              <a:ext uri="{FF2B5EF4-FFF2-40B4-BE49-F238E27FC236}">
                <a16:creationId xmlns:a16="http://schemas.microsoft.com/office/drawing/2014/main" id="{1A719755-02DF-A443-B9A4-22DBA092A6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7455428"/>
            <a:ext cx="6584849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19" name="Текст 3">
            <a:extLst>
              <a:ext uri="{FF2B5EF4-FFF2-40B4-BE49-F238E27FC236}">
                <a16:creationId xmlns:a16="http://schemas.microsoft.com/office/drawing/2014/main" id="{A25FAA23-D708-2F47-89EE-1506A238C16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906400" y="7455428"/>
            <a:ext cx="6584849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21" name="Текст 3">
            <a:extLst>
              <a:ext uri="{FF2B5EF4-FFF2-40B4-BE49-F238E27FC236}">
                <a16:creationId xmlns:a16="http://schemas.microsoft.com/office/drawing/2014/main" id="{D95AA5DD-8F39-D943-A674-08CB46760E9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6230502" y="7455428"/>
            <a:ext cx="6584849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14" name="Рисунок 2">
            <a:extLst>
              <a:ext uri="{FF2B5EF4-FFF2-40B4-BE49-F238E27FC236}">
                <a16:creationId xmlns:a16="http://schemas.microsoft.com/office/drawing/2014/main" id="{EE43F7BE-93A2-0043-BFDC-BB3FA2ACAB8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79563" y="4234715"/>
            <a:ext cx="2925477" cy="2450678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id="{B25CCFA3-8B97-5A40-AA50-87E8A13E339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905224" y="4234715"/>
            <a:ext cx="2925477" cy="2450678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18" name="Рисунок 2">
            <a:extLst>
              <a:ext uri="{FF2B5EF4-FFF2-40B4-BE49-F238E27FC236}">
                <a16:creationId xmlns:a16="http://schemas.microsoft.com/office/drawing/2014/main" id="{81A3FFD3-33D2-6043-8F3D-69D7A54B974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6229782" y="4234715"/>
            <a:ext cx="2925477" cy="2450678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</p:spTree>
    <p:extLst>
      <p:ext uri="{BB962C8B-B14F-4D97-AF65-F5344CB8AC3E}">
        <p14:creationId xmlns:p14="http://schemas.microsoft.com/office/powerpoint/2010/main" val="1580584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пиктограммы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F8AC81-C369-C940-A083-BF9DDAA5A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9DFE2CB-D51A-1145-BBC9-E6F46C48F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5" name="Заголовок 3">
            <a:extLst>
              <a:ext uri="{FF2B5EF4-FFF2-40B4-BE49-F238E27FC236}">
                <a16:creationId xmlns:a16="http://schemas.microsoft.com/office/drawing/2014/main" id="{73FABF5D-A3D2-774B-90FE-1A4AC11A0E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21" name="Текст 3">
            <a:extLst>
              <a:ext uri="{FF2B5EF4-FFF2-40B4-BE49-F238E27FC236}">
                <a16:creationId xmlns:a16="http://schemas.microsoft.com/office/drawing/2014/main" id="{1BA67519-7FF6-6A4D-AA35-DD4676EF51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2" y="7455428"/>
            <a:ext cx="4752873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29" name="Рисунок 2">
            <a:extLst>
              <a:ext uri="{FF2B5EF4-FFF2-40B4-BE49-F238E27FC236}">
                <a16:creationId xmlns:a16="http://schemas.microsoft.com/office/drawing/2014/main" id="{07DEE891-3469-564C-B6BE-5FDA03A0E6D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79563" y="4234715"/>
            <a:ext cx="2925477" cy="2450678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30" name="Текст 3">
            <a:extLst>
              <a:ext uri="{FF2B5EF4-FFF2-40B4-BE49-F238E27FC236}">
                <a16:creationId xmlns:a16="http://schemas.microsoft.com/office/drawing/2014/main" id="{ACA28A7C-23D1-B048-AD02-4F2935C552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79644" y="7455428"/>
            <a:ext cx="4747232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31" name="Рисунок 2">
            <a:extLst>
              <a:ext uri="{FF2B5EF4-FFF2-40B4-BE49-F238E27FC236}">
                <a16:creationId xmlns:a16="http://schemas.microsoft.com/office/drawing/2014/main" id="{0A210F1D-744E-964A-ACF1-3D683FC6F0F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077538" y="4234715"/>
            <a:ext cx="2925477" cy="2450678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32" name="Текст 3">
            <a:extLst>
              <a:ext uri="{FF2B5EF4-FFF2-40B4-BE49-F238E27FC236}">
                <a16:creationId xmlns:a16="http://schemas.microsoft.com/office/drawing/2014/main" id="{EA6FB9E2-4FC7-DB4A-BBC2-2B19A7FDB3C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572807" y="7455428"/>
            <a:ext cx="4745232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33" name="Рисунок 2">
            <a:extLst>
              <a:ext uri="{FF2B5EF4-FFF2-40B4-BE49-F238E27FC236}">
                <a16:creationId xmlns:a16="http://schemas.microsoft.com/office/drawing/2014/main" id="{88F39D33-7ADF-ED46-BCC5-341882E6AF4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2572650" y="4234715"/>
            <a:ext cx="2925477" cy="2450678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34" name="Текст 3">
            <a:extLst>
              <a:ext uri="{FF2B5EF4-FFF2-40B4-BE49-F238E27FC236}">
                <a16:creationId xmlns:a16="http://schemas.microsoft.com/office/drawing/2014/main" id="{21FFDC78-F317-FC4E-B13A-8E21382D5F4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057798" y="7455428"/>
            <a:ext cx="4754577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35" name="Рисунок 2">
            <a:extLst>
              <a:ext uri="{FF2B5EF4-FFF2-40B4-BE49-F238E27FC236}">
                <a16:creationId xmlns:a16="http://schemas.microsoft.com/office/drawing/2014/main" id="{8F1AE6B9-5E2B-C046-9C13-7810851DDB2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8057642" y="4234715"/>
            <a:ext cx="2925477" cy="2450678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</p:spTree>
    <p:extLst>
      <p:ext uri="{BB962C8B-B14F-4D97-AF65-F5344CB8AC3E}">
        <p14:creationId xmlns:p14="http://schemas.microsoft.com/office/powerpoint/2010/main" val="27955386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пиктограмм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05880279-9E00-5746-BEDF-976B37296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223FA0BE-FCB1-DD41-9AFE-6B2C787FB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0" name="Заголовок 3">
            <a:extLst>
              <a:ext uri="{FF2B5EF4-FFF2-40B4-BE49-F238E27FC236}">
                <a16:creationId xmlns:a16="http://schemas.microsoft.com/office/drawing/2014/main" id="{F0125504-5AC3-DA40-B8E8-E1DAF443D7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28" name="Рисунок 2">
            <a:extLst>
              <a:ext uri="{FF2B5EF4-FFF2-40B4-BE49-F238E27FC236}">
                <a16:creationId xmlns:a16="http://schemas.microsoft.com/office/drawing/2014/main" id="{C5FF8DA1-67B6-6442-A9F0-752AD164517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97016" y="4570665"/>
            <a:ext cx="2547947" cy="2134421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31" name="Текст 3">
            <a:extLst>
              <a:ext uri="{FF2B5EF4-FFF2-40B4-BE49-F238E27FC236}">
                <a16:creationId xmlns:a16="http://schemas.microsoft.com/office/drawing/2014/main" id="{B711B0C0-FDBC-FC48-87F0-86BD38D7C9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2" y="7455428"/>
            <a:ext cx="3649561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33" name="Рисунок 2">
            <a:extLst>
              <a:ext uri="{FF2B5EF4-FFF2-40B4-BE49-F238E27FC236}">
                <a16:creationId xmlns:a16="http://schemas.microsoft.com/office/drawing/2014/main" id="{CEA5D801-8EAB-2940-8172-8C230088CE8D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5987286" y="4570665"/>
            <a:ext cx="2547947" cy="2134421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35" name="Рисунок 2">
            <a:extLst>
              <a:ext uri="{FF2B5EF4-FFF2-40B4-BE49-F238E27FC236}">
                <a16:creationId xmlns:a16="http://schemas.microsoft.com/office/drawing/2014/main" id="{295BD79E-FE02-FB47-89A7-EB7F457532CF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10371694" y="4570665"/>
            <a:ext cx="2547947" cy="2134421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37" name="Рисунок 2">
            <a:extLst>
              <a:ext uri="{FF2B5EF4-FFF2-40B4-BE49-F238E27FC236}">
                <a16:creationId xmlns:a16="http://schemas.microsoft.com/office/drawing/2014/main" id="{3964D1A7-A05F-EC41-8983-D16EAA3DD07E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14764086" y="4570665"/>
            <a:ext cx="2547947" cy="2134421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39" name="Рисунок 2">
            <a:extLst>
              <a:ext uri="{FF2B5EF4-FFF2-40B4-BE49-F238E27FC236}">
                <a16:creationId xmlns:a16="http://schemas.microsoft.com/office/drawing/2014/main" id="{8085B9D2-B6D5-824B-B850-56C7D8D7E1C9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19158326" y="4570665"/>
            <a:ext cx="2547947" cy="2134421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40" name="Текст 3">
            <a:extLst>
              <a:ext uri="{FF2B5EF4-FFF2-40B4-BE49-F238E27FC236}">
                <a16:creationId xmlns:a16="http://schemas.microsoft.com/office/drawing/2014/main" id="{0EDA15CB-9243-E347-BA03-78B7EC321579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5984810" y="7455428"/>
            <a:ext cx="3649561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41" name="Текст 3">
            <a:extLst>
              <a:ext uri="{FF2B5EF4-FFF2-40B4-BE49-F238E27FC236}">
                <a16:creationId xmlns:a16="http://schemas.microsoft.com/office/drawing/2014/main" id="{3F43B244-32A0-CA42-BF7C-1B7642AEC78B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10380365" y="7455428"/>
            <a:ext cx="3649561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42" name="Текст 3">
            <a:extLst>
              <a:ext uri="{FF2B5EF4-FFF2-40B4-BE49-F238E27FC236}">
                <a16:creationId xmlns:a16="http://schemas.microsoft.com/office/drawing/2014/main" id="{A19F0E9B-AF51-5A4B-931E-7C089D8E9042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14773198" y="7455428"/>
            <a:ext cx="3649561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43" name="Текст 3">
            <a:extLst>
              <a:ext uri="{FF2B5EF4-FFF2-40B4-BE49-F238E27FC236}">
                <a16:creationId xmlns:a16="http://schemas.microsoft.com/office/drawing/2014/main" id="{FE03F3F4-9505-9447-B902-4F8D7509E515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19171516" y="7455428"/>
            <a:ext cx="3649561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444766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большое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0239275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10239275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6C91E51-60DC-9F4C-BC54-EE9BDB13F6D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572049" y="0"/>
            <a:ext cx="11810364" cy="13716000"/>
          </a:xfrm>
        </p:spPr>
        <p:txBody>
          <a:bodyPr bIns="5400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 иллюстрации</a:t>
            </a:r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021A6DA9-00F7-2E4D-A607-2B4774BAD0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3431440"/>
            <a:ext cx="10239274" cy="8817710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4800"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4800"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4800"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Ключевая мысль</a:t>
            </a: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Маркированный список</a:t>
            </a: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Нумерованный список</a:t>
            </a: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802251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е изображе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05864" y="12624682"/>
            <a:ext cx="11707824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05864" y="547141"/>
            <a:ext cx="13906511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6C91E51-60DC-9F4C-BC54-EE9BDB13F6D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8172450" cy="13716000"/>
          </a:xfrm>
        </p:spPr>
        <p:txBody>
          <a:bodyPr tIns="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 иллюстрации</a:t>
            </a:r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3759D08E-DECD-BB4C-87C7-900B554BF8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06399" y="3431440"/>
            <a:ext cx="13905975" cy="8817710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4800"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4800"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4800"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Ключевая мысль</a:t>
            </a: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Маркированный список</a:t>
            </a: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Нумерованный список</a:t>
            </a: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114754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51D18458-3918-4B43-83CC-BE9872AE628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231235" y="3455988"/>
            <a:ext cx="6581140" cy="8793162"/>
          </a:xfrm>
          <a:noFill/>
        </p:spPr>
        <p:txBody>
          <a:bodyPr tIns="18000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 иллюстрации</a:t>
            </a:r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DBE36696-F982-B440-93D7-FD7AE18278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3431440"/>
            <a:ext cx="13896874" cy="8817710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4800"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4800"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4800"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Ключевая мысль</a:t>
            </a: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Маркированный список</a:t>
            </a: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Нумерованный список</a:t>
            </a: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610614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51D18458-3918-4B43-83CC-BE9872AE628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87599" y="3463290"/>
            <a:ext cx="13896875" cy="8785860"/>
          </a:xfrm>
        </p:spPr>
        <p:txBody>
          <a:bodyPr tIns="18000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иллюстрации</a:t>
            </a:r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1E07366D-205F-E342-9442-335AF82B07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228800" y="3431440"/>
            <a:ext cx="6583575" cy="8817710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Ключевая мысль</a:t>
            </a: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Маркированный список</a:t>
            </a: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Нумерованный список</a:t>
            </a: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311620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51D18458-3918-4B43-83CC-BE9872AE628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87599" y="3463290"/>
            <a:ext cx="21224776" cy="8785860"/>
          </a:xfrm>
        </p:spPr>
        <p:txBody>
          <a:bodyPr tIns="46800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 иллюстрации</a:t>
            </a:r>
          </a:p>
        </p:txBody>
      </p:sp>
    </p:spTree>
    <p:extLst>
      <p:ext uri="{BB962C8B-B14F-4D97-AF65-F5344CB8AC3E}">
        <p14:creationId xmlns:p14="http://schemas.microsoft.com/office/powerpoint/2010/main" val="30940565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51D18458-3918-4B43-83CC-BE9872AE628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87599" y="3463290"/>
            <a:ext cx="10239276" cy="8785860"/>
          </a:xfrm>
        </p:spPr>
        <p:txBody>
          <a:bodyPr tIns="18000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</a:t>
            </a:r>
            <a:br>
              <a:rPr lang="ru-RU" dirty="0"/>
            </a:br>
            <a:r>
              <a:rPr lang="ru-RU" dirty="0"/>
              <a:t>иллюстрации</a:t>
            </a:r>
          </a:p>
        </p:txBody>
      </p:sp>
      <p:sp>
        <p:nvSpPr>
          <p:cNvPr id="6" name="Рисунок 2">
            <a:extLst>
              <a:ext uri="{FF2B5EF4-FFF2-40B4-BE49-F238E27FC236}">
                <a16:creationId xmlns:a16="http://schemas.microsoft.com/office/drawing/2014/main" id="{4D80212A-4362-B54E-94D4-393F5D1CB6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572806" y="3463290"/>
            <a:ext cx="10239276" cy="8785860"/>
          </a:xfrm>
        </p:spPr>
        <p:txBody>
          <a:bodyPr tIns="18000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</a:t>
            </a:r>
            <a:br>
              <a:rPr lang="ru-RU" dirty="0"/>
            </a:br>
            <a:r>
              <a:rPr lang="ru-RU" dirty="0"/>
              <a:t>иллюстрации</a:t>
            </a:r>
          </a:p>
        </p:txBody>
      </p:sp>
    </p:spTree>
    <p:extLst>
      <p:ext uri="{BB962C8B-B14F-4D97-AF65-F5344CB8AC3E}">
        <p14:creationId xmlns:p14="http://schemas.microsoft.com/office/powerpoint/2010/main" val="388088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2001" y="10061096"/>
            <a:ext cx="18308288" cy="1818167"/>
          </a:xfrm>
        </p:spPr>
        <p:txBody>
          <a:bodyPr lIns="0" tIns="0" rIns="0" bIns="251999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aseline="0">
                <a:latin typeface="+mn-lt"/>
              </a:defRPr>
            </a:lvl1pPr>
            <a:lvl2pPr marL="914354" indent="0" algn="ctr">
              <a:buNone/>
              <a:defRPr sz="4000"/>
            </a:lvl2pPr>
            <a:lvl3pPr marL="1828710" indent="0" algn="ctr">
              <a:buNone/>
              <a:defRPr sz="3600"/>
            </a:lvl3pPr>
            <a:lvl4pPr marL="2743064" indent="0" algn="ctr">
              <a:buNone/>
              <a:defRPr sz="3200"/>
            </a:lvl4pPr>
            <a:lvl5pPr marL="3657419" indent="0" algn="ctr">
              <a:buNone/>
              <a:defRPr sz="3200"/>
            </a:lvl5pPr>
            <a:lvl6pPr marL="4571773" indent="0" algn="ctr">
              <a:buNone/>
              <a:defRPr sz="3200"/>
            </a:lvl6pPr>
            <a:lvl7pPr marL="5486127" indent="0" algn="ctr">
              <a:buNone/>
              <a:defRPr sz="3200"/>
            </a:lvl7pPr>
            <a:lvl8pPr marL="6400483" indent="0" algn="ctr">
              <a:buNone/>
              <a:defRPr sz="3200"/>
            </a:lvl8pPr>
            <a:lvl9pPr marL="7314837" indent="0" algn="ctr">
              <a:buNone/>
              <a:defRPr sz="3200"/>
            </a:lvl9pPr>
          </a:lstStyle>
          <a:p>
            <a:r>
              <a:rPr lang="ru-RU" dirty="0"/>
              <a:t>Имя и Фамилия, должность</a:t>
            </a:r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D50639F-F59F-B746-A68D-63C278D476F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2718" y="3831168"/>
            <a:ext cx="18308288" cy="5493808"/>
          </a:xfrm>
        </p:spPr>
        <p:txBody>
          <a:bodyPr vert="horz" tIns="216000" rIns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>
                <a:latin typeface="+mj-lt"/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pic>
        <p:nvPicPr>
          <p:cNvPr id="33" name="Изображение 6">
            <a:extLst>
              <a:ext uri="{FF2B5EF4-FFF2-40B4-BE49-F238E27FC236}">
                <a16:creationId xmlns:a16="http://schemas.microsoft.com/office/drawing/2014/main" id="{6AD2487E-ADA1-114F-B592-8318F05832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65780" y="1963034"/>
            <a:ext cx="2289465" cy="877368"/>
          </a:xfrm>
          <a:prstGeom prst="rect">
            <a:avLst/>
          </a:prstGeom>
        </p:spPr>
      </p:pic>
      <p:sp>
        <p:nvSpPr>
          <p:cNvPr id="34" name="Рисунок 7">
            <a:extLst>
              <a:ext uri="{FF2B5EF4-FFF2-40B4-BE49-F238E27FC236}">
                <a16:creationId xmlns:a16="http://schemas.microsoft.com/office/drawing/2014/main" id="{79352FF1-22B2-114D-B504-DB00F440C2D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49652" y="1748278"/>
            <a:ext cx="8763000" cy="1219200"/>
          </a:xfrm>
        </p:spPr>
        <p:txBody>
          <a:bodyPr tIns="594000">
            <a:norm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 Сервиса</a:t>
            </a:r>
          </a:p>
        </p:txBody>
      </p:sp>
      <p:sp>
        <p:nvSpPr>
          <p:cNvPr id="35" name="Рисунок 9">
            <a:extLst>
              <a:ext uri="{FF2B5EF4-FFF2-40B4-BE49-F238E27FC236}">
                <a16:creationId xmlns:a16="http://schemas.microsoft.com/office/drawing/2014/main" id="{48D1D383-E3AC-5F4C-BB7C-F076B9B83EE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484475" y="1753711"/>
            <a:ext cx="5865814" cy="1227234"/>
          </a:xfrm>
          <a:noFill/>
          <a:ln>
            <a:noFill/>
          </a:ln>
        </p:spPr>
        <p:txBody>
          <a:bodyPr tIns="594000">
            <a:no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</a:t>
            </a:r>
            <a:r>
              <a:rPr lang="en-US" dirty="0"/>
              <a:t> </a:t>
            </a:r>
            <a:r>
              <a:rPr lang="ru-RU" dirty="0"/>
              <a:t>партнёра</a:t>
            </a:r>
            <a:r>
              <a:rPr lang="en-US" dirty="0"/>
              <a:t> </a:t>
            </a:r>
            <a:r>
              <a:rPr lang="ru-RU" dirty="0"/>
              <a:t>или</a:t>
            </a:r>
            <a:r>
              <a:rPr lang="en-US" dirty="0"/>
              <a:t> NDA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5605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51D18458-3918-4B43-83CC-BE9872AE628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87599" y="3463290"/>
            <a:ext cx="6584851" cy="8785860"/>
          </a:xfrm>
        </p:spPr>
        <p:txBody>
          <a:bodyPr tIns="18000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</a:t>
            </a:r>
            <a:br>
              <a:rPr lang="ru-RU" dirty="0"/>
            </a:br>
            <a:r>
              <a:rPr lang="ru-RU" dirty="0"/>
              <a:t>иллюстрации</a:t>
            </a:r>
          </a:p>
        </p:txBody>
      </p:sp>
      <p:sp>
        <p:nvSpPr>
          <p:cNvPr id="7" name="Рисунок 2">
            <a:extLst>
              <a:ext uri="{FF2B5EF4-FFF2-40B4-BE49-F238E27FC236}">
                <a16:creationId xmlns:a16="http://schemas.microsoft.com/office/drawing/2014/main" id="{08A2693F-48EF-E14E-9B89-421D6299B2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905504" y="3463290"/>
            <a:ext cx="6578971" cy="8785860"/>
          </a:xfrm>
        </p:spPr>
        <p:txBody>
          <a:bodyPr tIns="18000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</a:t>
            </a:r>
            <a:br>
              <a:rPr lang="ru-RU" dirty="0"/>
            </a:br>
            <a:r>
              <a:rPr lang="ru-RU" dirty="0"/>
              <a:t>иллюстрации</a:t>
            </a:r>
          </a:p>
        </p:txBody>
      </p:sp>
      <p:sp>
        <p:nvSpPr>
          <p:cNvPr id="9" name="Рисунок 2">
            <a:extLst>
              <a:ext uri="{FF2B5EF4-FFF2-40B4-BE49-F238E27FC236}">
                <a16:creationId xmlns:a16="http://schemas.microsoft.com/office/drawing/2014/main" id="{D43D93D4-A86E-1248-B402-BACDE7FB57B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228458" y="3463290"/>
            <a:ext cx="6583917" cy="8785860"/>
          </a:xfrm>
        </p:spPr>
        <p:txBody>
          <a:bodyPr tIns="18000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</a:t>
            </a:r>
            <a:br>
              <a:rPr lang="ru-RU" dirty="0"/>
            </a:br>
            <a:r>
              <a:rPr lang="ru-RU" dirty="0"/>
              <a:t>иллюстрации</a:t>
            </a:r>
          </a:p>
        </p:txBody>
      </p:sp>
    </p:spTree>
    <p:extLst>
      <p:ext uri="{BB962C8B-B14F-4D97-AF65-F5344CB8AC3E}">
        <p14:creationId xmlns:p14="http://schemas.microsoft.com/office/powerpoint/2010/main" val="3291981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во весь экр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Рисунок 2">
            <a:extLst>
              <a:ext uri="{FF2B5EF4-FFF2-40B4-BE49-F238E27FC236}">
                <a16:creationId xmlns:a16="http://schemas.microsoft.com/office/drawing/2014/main" id="{EA502E89-DEA8-6F45-8073-569B507DB42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4382413" cy="13716000"/>
          </a:xfrm>
          <a:prstGeom prst="rect">
            <a:avLst/>
          </a:prstGeom>
        </p:spPr>
        <p:txBody>
          <a:bodyPr tIns="251999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 иллюстрации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8EC28-5BE0-7E49-9412-397DBC16A3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79FD6-9EE1-764D-9BF1-8C9BF659A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6644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B61AA1D6-93BC-7E46-B43D-C6BE24CBC4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2000" y="10050462"/>
            <a:ext cx="12449174" cy="1828801"/>
          </a:xfrm>
        </p:spPr>
        <p:txBody>
          <a:bodyPr lIns="0" tIns="0" rIns="0" bIns="27000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aseline="0">
                <a:latin typeface="+mn-lt"/>
              </a:defRPr>
            </a:lvl1pPr>
            <a:lvl2pPr marL="914354" indent="0" algn="ctr">
              <a:buNone/>
              <a:defRPr sz="4000"/>
            </a:lvl2pPr>
            <a:lvl3pPr marL="1828710" indent="0" algn="ctr">
              <a:buNone/>
              <a:defRPr sz="3600"/>
            </a:lvl3pPr>
            <a:lvl4pPr marL="2743064" indent="0" algn="ctr">
              <a:buNone/>
              <a:defRPr sz="3200"/>
            </a:lvl4pPr>
            <a:lvl5pPr marL="3657419" indent="0" algn="ctr">
              <a:buNone/>
              <a:defRPr sz="3200"/>
            </a:lvl5pPr>
            <a:lvl6pPr marL="4571773" indent="0" algn="ctr">
              <a:buNone/>
              <a:defRPr sz="3200"/>
            </a:lvl6pPr>
            <a:lvl7pPr marL="5486127" indent="0" algn="ctr">
              <a:buNone/>
              <a:defRPr sz="3200"/>
            </a:lvl7pPr>
            <a:lvl8pPr marL="6400483" indent="0" algn="ctr">
              <a:buNone/>
              <a:defRPr sz="3200"/>
            </a:lvl8pPr>
            <a:lvl9pPr marL="7314837" indent="0" algn="ctr">
              <a:buNone/>
              <a:defRPr sz="3200"/>
            </a:lvl9pPr>
          </a:lstStyle>
          <a:p>
            <a:r>
              <a:rPr lang="ru-RU" dirty="0"/>
              <a:t>Автор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052160" y="3111500"/>
            <a:ext cx="19406838" cy="6213475"/>
          </a:xfrm>
        </p:spPr>
        <p:txBody>
          <a:bodyPr tIns="180000" anchor="ctr">
            <a:noAutofit/>
          </a:bodyPr>
          <a:lstStyle>
            <a:lvl1pPr marL="0" indent="0"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9600" baseline="0"/>
            </a:lvl1pPr>
          </a:lstStyle>
          <a:p>
            <a:pPr lvl="0"/>
            <a:r>
              <a:rPr lang="ru-RU" dirty="0"/>
              <a:t>Цитата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775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д (фон чёрны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D3B634B-388F-A448-9977-928240B53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4750DB9-1050-F946-A127-D0A81371C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Заголовок 3">
            <a:extLst>
              <a:ext uri="{FF2B5EF4-FFF2-40B4-BE49-F238E27FC236}">
                <a16:creationId xmlns:a16="http://schemas.microsoft.com/office/drawing/2014/main" id="{E93341BD-A05E-7146-B509-3E298CC0F2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78235F-978B-214B-8415-D194E2679F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91537" y="3104579"/>
            <a:ext cx="21220838" cy="9144571"/>
          </a:xfrm>
        </p:spPr>
        <p:txBody>
          <a:bodyPr tIns="180000"/>
          <a:lstStyle>
            <a:lvl1pPr>
              <a:lnSpc>
                <a:spcPct val="150000"/>
              </a:lnSpc>
              <a:spcBef>
                <a:spcPts val="600"/>
              </a:spcBef>
              <a:defRPr b="0" i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ru-RU" dirty="0"/>
              <a:t>Код</a:t>
            </a:r>
          </a:p>
        </p:txBody>
      </p:sp>
    </p:spTree>
    <p:extLst>
      <p:ext uri="{BB962C8B-B14F-4D97-AF65-F5344CB8AC3E}">
        <p14:creationId xmlns:p14="http://schemas.microsoft.com/office/powerpoint/2010/main" val="24754853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д (фон белы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6CB4852-24CC-9546-8775-D111FA686A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E609C07-4ABA-9149-94E6-B2C8983AF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Заголовок 3">
            <a:extLst>
              <a:ext uri="{FF2B5EF4-FFF2-40B4-BE49-F238E27FC236}">
                <a16:creationId xmlns:a16="http://schemas.microsoft.com/office/drawing/2014/main" id="{45484853-AF1C-9C4F-87F8-C9C5A3EDBD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8" name="Текст 4">
            <a:extLst>
              <a:ext uri="{FF2B5EF4-FFF2-40B4-BE49-F238E27FC236}">
                <a16:creationId xmlns:a16="http://schemas.microsoft.com/office/drawing/2014/main" id="{DC83B333-F3B4-444F-8A46-A3EA094A31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91537" y="3104579"/>
            <a:ext cx="21220838" cy="9144571"/>
          </a:xfrm>
        </p:spPr>
        <p:txBody>
          <a:bodyPr tIns="180000"/>
          <a:lstStyle>
            <a:lvl1pPr>
              <a:lnSpc>
                <a:spcPct val="150000"/>
              </a:lnSpc>
              <a:spcBef>
                <a:spcPts val="600"/>
              </a:spcBef>
              <a:defRPr b="0" i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ru-RU" dirty="0"/>
              <a:t>Код</a:t>
            </a:r>
          </a:p>
        </p:txBody>
      </p:sp>
    </p:spTree>
    <p:extLst>
      <p:ext uri="{BB962C8B-B14F-4D97-AF65-F5344CB8AC3E}">
        <p14:creationId xmlns:p14="http://schemas.microsoft.com/office/powerpoint/2010/main" val="28746770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_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5">
            <a:extLst>
              <a:ext uri="{FF2B5EF4-FFF2-40B4-BE49-F238E27FC236}">
                <a16:creationId xmlns:a16="http://schemas.microsoft.com/office/drawing/2014/main" id="{C09B87DF-F74F-C84C-8E71-045F945C69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4665" y="7496175"/>
            <a:ext cx="8418163" cy="82051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baseline="0">
                <a:latin typeface="+mj-lt"/>
              </a:defRPr>
            </a:lvl1pPr>
          </a:lstStyle>
          <a:p>
            <a:pPr lvl="0"/>
            <a:r>
              <a:rPr lang="ru-RU" dirty="0"/>
              <a:t>Имя и</a:t>
            </a:r>
            <a:r>
              <a:rPr lang="en-US" dirty="0"/>
              <a:t> </a:t>
            </a:r>
            <a:r>
              <a:rPr lang="ru-RU" dirty="0"/>
              <a:t>Фамилия</a:t>
            </a:r>
          </a:p>
        </p:txBody>
      </p:sp>
      <p:sp>
        <p:nvSpPr>
          <p:cNvPr id="12" name="Текст 13">
            <a:extLst>
              <a:ext uri="{FF2B5EF4-FFF2-40B4-BE49-F238E27FC236}">
                <a16:creationId xmlns:a16="http://schemas.microsoft.com/office/drawing/2014/main" id="{83029A49-DE31-E64A-A86E-7056DB181F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2000" y="8553438"/>
            <a:ext cx="8418163" cy="112555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6B16E7C6-92E3-6843-B9BE-BFA1FBEB69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2000" y="3477893"/>
            <a:ext cx="18308288" cy="3656332"/>
          </a:xfrm>
        </p:spPr>
        <p:txBody>
          <a:bodyPr tIns="0" bIns="162000"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ru-RU" dirty="0"/>
              <a:t>Спасибо</a:t>
            </a:r>
          </a:p>
        </p:txBody>
      </p:sp>
      <p:sp>
        <p:nvSpPr>
          <p:cNvPr id="20" name="Текст 13">
            <a:extLst>
              <a:ext uri="{FF2B5EF4-FFF2-40B4-BE49-F238E27FC236}">
                <a16:creationId xmlns:a16="http://schemas.microsoft.com/office/drawing/2014/main" id="{6DE52A79-8184-B048-AE45-4960F2F1B57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41609" y="10044472"/>
            <a:ext cx="8418554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логин@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24" name="Текст 13">
            <a:extLst>
              <a:ext uri="{FF2B5EF4-FFF2-40B4-BE49-F238E27FC236}">
                <a16:creationId xmlns:a16="http://schemas.microsoft.com/office/drawing/2014/main" id="{189F932A-831C-6E4F-83E8-CFBA348AF3B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041607" y="10788728"/>
            <a:ext cx="8418555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  <p:sp>
        <p:nvSpPr>
          <p:cNvPr id="25" name="Текст 5">
            <a:extLst>
              <a:ext uri="{FF2B5EF4-FFF2-40B4-BE49-F238E27FC236}">
                <a16:creationId xmlns:a16="http://schemas.microsoft.com/office/drawing/2014/main" id="{71328253-70E3-5C47-993B-51E50AED83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566751" y="7496175"/>
            <a:ext cx="8783537" cy="82051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baseline="0">
                <a:latin typeface="+mj-lt"/>
              </a:defRPr>
            </a:lvl1pPr>
          </a:lstStyle>
          <a:p>
            <a:pPr lvl="0"/>
            <a:r>
              <a:rPr lang="ru-RU" dirty="0"/>
              <a:t>Имя и</a:t>
            </a:r>
            <a:r>
              <a:rPr lang="en-US" dirty="0"/>
              <a:t> </a:t>
            </a:r>
            <a:r>
              <a:rPr lang="ru-RU" dirty="0"/>
              <a:t>Фамилия</a:t>
            </a:r>
          </a:p>
        </p:txBody>
      </p:sp>
      <p:sp>
        <p:nvSpPr>
          <p:cNvPr id="26" name="Текст 13">
            <a:extLst>
              <a:ext uri="{FF2B5EF4-FFF2-40B4-BE49-F238E27FC236}">
                <a16:creationId xmlns:a16="http://schemas.microsoft.com/office/drawing/2014/main" id="{6A552FD6-ABD1-D64D-9FF6-E553B0A5560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566751" y="8553438"/>
            <a:ext cx="8783537" cy="112555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27" name="Текст 13">
            <a:extLst>
              <a:ext uri="{FF2B5EF4-FFF2-40B4-BE49-F238E27FC236}">
                <a16:creationId xmlns:a16="http://schemas.microsoft.com/office/drawing/2014/main" id="{7207650D-8903-7C4E-9AEE-D86AEB38CA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568741" y="10044472"/>
            <a:ext cx="8781460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логин@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30" name="Текст 13">
            <a:extLst>
              <a:ext uri="{FF2B5EF4-FFF2-40B4-BE49-F238E27FC236}">
                <a16:creationId xmlns:a16="http://schemas.microsoft.com/office/drawing/2014/main" id="{3BB70EA8-80F5-E34B-BB07-E65613EA8DD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568739" y="10788728"/>
            <a:ext cx="8781461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  <p:pic>
        <p:nvPicPr>
          <p:cNvPr id="18" name="Изображение 6">
            <a:extLst>
              <a:ext uri="{FF2B5EF4-FFF2-40B4-BE49-F238E27FC236}">
                <a16:creationId xmlns:a16="http://schemas.microsoft.com/office/drawing/2014/main" id="{AB3E2125-805D-EE4F-87E3-DE74929187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65780" y="1963034"/>
            <a:ext cx="2289465" cy="877368"/>
          </a:xfrm>
          <a:prstGeom prst="rect">
            <a:avLst/>
          </a:prstGeom>
        </p:spPr>
      </p:pic>
      <p:sp>
        <p:nvSpPr>
          <p:cNvPr id="19" name="Рисунок 7">
            <a:extLst>
              <a:ext uri="{FF2B5EF4-FFF2-40B4-BE49-F238E27FC236}">
                <a16:creationId xmlns:a16="http://schemas.microsoft.com/office/drawing/2014/main" id="{8D7C290C-5BB6-D14F-95C8-1FAE5375BC9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49652" y="1748278"/>
            <a:ext cx="8763000" cy="1219200"/>
          </a:xfrm>
        </p:spPr>
        <p:txBody>
          <a:bodyPr tIns="594000">
            <a:norm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 Сервиса</a:t>
            </a:r>
          </a:p>
        </p:txBody>
      </p:sp>
      <p:sp>
        <p:nvSpPr>
          <p:cNvPr id="29" name="Рисунок 9">
            <a:extLst>
              <a:ext uri="{FF2B5EF4-FFF2-40B4-BE49-F238E27FC236}">
                <a16:creationId xmlns:a16="http://schemas.microsoft.com/office/drawing/2014/main" id="{5703AFA8-3BF4-5544-A3BC-2BAD9D5865E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484475" y="1753711"/>
            <a:ext cx="5865814" cy="1227234"/>
          </a:xfrm>
          <a:noFill/>
          <a:ln>
            <a:noFill/>
          </a:ln>
        </p:spPr>
        <p:txBody>
          <a:bodyPr tIns="594000">
            <a:no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</a:t>
            </a:r>
            <a:r>
              <a:rPr lang="en-US" dirty="0"/>
              <a:t> </a:t>
            </a:r>
            <a:r>
              <a:rPr lang="ru-RU" dirty="0"/>
              <a:t>партнёра</a:t>
            </a:r>
            <a:r>
              <a:rPr lang="en-US" dirty="0"/>
              <a:t> </a:t>
            </a:r>
            <a:r>
              <a:rPr lang="ru-RU" dirty="0"/>
              <a:t>или</a:t>
            </a:r>
            <a:r>
              <a:rPr lang="en-US" dirty="0"/>
              <a:t> NDA</a:t>
            </a:r>
            <a:endParaRPr lang="ru-RU" dirty="0"/>
          </a:p>
        </p:txBody>
      </p:sp>
      <p:sp>
        <p:nvSpPr>
          <p:cNvPr id="31" name="Рисунок 10">
            <a:extLst>
              <a:ext uri="{FF2B5EF4-FFF2-40B4-BE49-F238E27FC236}">
                <a16:creationId xmlns:a16="http://schemas.microsoft.com/office/drawing/2014/main" id="{EDCF3707-D507-EE43-908E-05F8BD123C22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1992036" y="10830539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3" name="Рисунок 10">
            <a:extLst>
              <a:ext uri="{FF2B5EF4-FFF2-40B4-BE49-F238E27FC236}">
                <a16:creationId xmlns:a16="http://schemas.microsoft.com/office/drawing/2014/main" id="{338C2023-7709-FA4E-82B3-344C61A157E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1992036" y="10092416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4" name="Рисунок 10">
            <a:extLst>
              <a:ext uri="{FF2B5EF4-FFF2-40B4-BE49-F238E27FC236}">
                <a16:creationId xmlns:a16="http://schemas.microsoft.com/office/drawing/2014/main" id="{FEEA7C5F-02DF-494E-A3DD-371DBF79D422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2475501" y="10830539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5" name="Рисунок 10">
            <a:extLst>
              <a:ext uri="{FF2B5EF4-FFF2-40B4-BE49-F238E27FC236}">
                <a16:creationId xmlns:a16="http://schemas.microsoft.com/office/drawing/2014/main" id="{234FC2DF-131A-424E-98BF-B350AB6AFA20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2475501" y="10092416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232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6B16E7C6-92E3-6843-B9BE-BFA1FBEB69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2000" y="3477893"/>
            <a:ext cx="18308288" cy="3656332"/>
          </a:xfrm>
        </p:spPr>
        <p:txBody>
          <a:bodyPr tIns="0" bIns="162000"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Thanks</a:t>
            </a:r>
            <a:endParaRPr lang="ru-RU" dirty="0"/>
          </a:p>
        </p:txBody>
      </p:sp>
      <p:pic>
        <p:nvPicPr>
          <p:cNvPr id="18" name="Изображение 8">
            <a:extLst>
              <a:ext uri="{FF2B5EF4-FFF2-40B4-BE49-F238E27FC236}">
                <a16:creationId xmlns:a16="http://schemas.microsoft.com/office/drawing/2014/main" id="{2C0343D3-CA16-7749-A263-ADF949D821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75939" y="1884224"/>
            <a:ext cx="2329024" cy="857788"/>
          </a:xfrm>
          <a:prstGeom prst="rect">
            <a:avLst/>
          </a:prstGeom>
        </p:spPr>
      </p:pic>
      <p:sp>
        <p:nvSpPr>
          <p:cNvPr id="19" name="Рисунок 7">
            <a:extLst>
              <a:ext uri="{FF2B5EF4-FFF2-40B4-BE49-F238E27FC236}">
                <a16:creationId xmlns:a16="http://schemas.microsoft.com/office/drawing/2014/main" id="{5FBA08AF-E014-AD48-95B1-8F45C4B748B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60775" y="1748278"/>
            <a:ext cx="8763000" cy="1219200"/>
          </a:xfrm>
        </p:spPr>
        <p:txBody>
          <a:bodyPr tIns="594000">
            <a:norm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 Сервиса</a:t>
            </a:r>
          </a:p>
        </p:txBody>
      </p:sp>
      <p:sp>
        <p:nvSpPr>
          <p:cNvPr id="20" name="Рисунок 9">
            <a:extLst>
              <a:ext uri="{FF2B5EF4-FFF2-40B4-BE49-F238E27FC236}">
                <a16:creationId xmlns:a16="http://schemas.microsoft.com/office/drawing/2014/main" id="{F2574A9F-233D-434C-9F6B-21A5352744D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484475" y="1753711"/>
            <a:ext cx="5865814" cy="1227234"/>
          </a:xfrm>
          <a:noFill/>
          <a:ln>
            <a:noFill/>
          </a:ln>
        </p:spPr>
        <p:txBody>
          <a:bodyPr tIns="594000">
            <a:no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</a:t>
            </a:r>
            <a:r>
              <a:rPr lang="en-US" dirty="0"/>
              <a:t> </a:t>
            </a:r>
            <a:r>
              <a:rPr lang="ru-RU" dirty="0"/>
              <a:t>партнёра или </a:t>
            </a:r>
            <a:r>
              <a:rPr lang="en-US" dirty="0"/>
              <a:t>NDA</a:t>
            </a:r>
            <a:endParaRPr lang="ru-RU" dirty="0"/>
          </a:p>
        </p:txBody>
      </p:sp>
      <p:sp>
        <p:nvSpPr>
          <p:cNvPr id="21" name="Текст 5">
            <a:extLst>
              <a:ext uri="{FF2B5EF4-FFF2-40B4-BE49-F238E27FC236}">
                <a16:creationId xmlns:a16="http://schemas.microsoft.com/office/drawing/2014/main" id="{EAE55469-0C21-1A45-9E51-211C7A9BFB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2000" y="7496175"/>
            <a:ext cx="8418163" cy="82051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baseline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  <a:endParaRPr lang="ru-RU" dirty="0"/>
          </a:p>
        </p:txBody>
      </p:sp>
      <p:sp>
        <p:nvSpPr>
          <p:cNvPr id="22" name="Текст 13">
            <a:extLst>
              <a:ext uri="{FF2B5EF4-FFF2-40B4-BE49-F238E27FC236}">
                <a16:creationId xmlns:a16="http://schemas.microsoft.com/office/drawing/2014/main" id="{47CE952D-A80F-7D46-9DDA-3082D6B788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2000" y="8553438"/>
            <a:ext cx="8418163" cy="112555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en-US" dirty="0"/>
              <a:t>Position</a:t>
            </a:r>
            <a:endParaRPr lang="ru-RU" dirty="0"/>
          </a:p>
        </p:txBody>
      </p:sp>
      <p:sp>
        <p:nvSpPr>
          <p:cNvPr id="28" name="Текст 5">
            <a:extLst>
              <a:ext uri="{FF2B5EF4-FFF2-40B4-BE49-F238E27FC236}">
                <a16:creationId xmlns:a16="http://schemas.microsoft.com/office/drawing/2014/main" id="{FFF86162-5146-A34A-8041-62C28A169EE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566751" y="7496175"/>
            <a:ext cx="8783537" cy="82051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baseline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  <a:endParaRPr lang="ru-RU" dirty="0"/>
          </a:p>
        </p:txBody>
      </p:sp>
      <p:sp>
        <p:nvSpPr>
          <p:cNvPr id="29" name="Текст 13">
            <a:extLst>
              <a:ext uri="{FF2B5EF4-FFF2-40B4-BE49-F238E27FC236}">
                <a16:creationId xmlns:a16="http://schemas.microsoft.com/office/drawing/2014/main" id="{7E81EC0E-C936-F047-BCBE-336A7C29286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566751" y="8553438"/>
            <a:ext cx="8783537" cy="112555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en-US" dirty="0"/>
              <a:t>Position</a:t>
            </a:r>
            <a:endParaRPr lang="ru-RU" dirty="0"/>
          </a:p>
        </p:txBody>
      </p:sp>
      <p:sp>
        <p:nvSpPr>
          <p:cNvPr id="25" name="Рисунок 10">
            <a:extLst>
              <a:ext uri="{FF2B5EF4-FFF2-40B4-BE49-F238E27FC236}">
                <a16:creationId xmlns:a16="http://schemas.microsoft.com/office/drawing/2014/main" id="{1BD774AD-5E7F-E840-8C33-B151995FE976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1992036" y="10830539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26" name="Рисунок 10">
            <a:extLst>
              <a:ext uri="{FF2B5EF4-FFF2-40B4-BE49-F238E27FC236}">
                <a16:creationId xmlns:a16="http://schemas.microsoft.com/office/drawing/2014/main" id="{DB250544-28AA-8443-8C89-1C2284A77F2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1992036" y="10092416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5" name="Рисунок 10">
            <a:extLst>
              <a:ext uri="{FF2B5EF4-FFF2-40B4-BE49-F238E27FC236}">
                <a16:creationId xmlns:a16="http://schemas.microsoft.com/office/drawing/2014/main" id="{94A8308A-2698-E24C-8AEA-822C5EA2655A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2475501" y="10830539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6" name="Рисунок 10">
            <a:extLst>
              <a:ext uri="{FF2B5EF4-FFF2-40B4-BE49-F238E27FC236}">
                <a16:creationId xmlns:a16="http://schemas.microsoft.com/office/drawing/2014/main" id="{5A3327EC-3702-7445-84A6-E66DB496B24E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2475501" y="10092416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7" name="Текст 13">
            <a:extLst>
              <a:ext uri="{FF2B5EF4-FFF2-40B4-BE49-F238E27FC236}">
                <a16:creationId xmlns:a16="http://schemas.microsoft.com/office/drawing/2014/main" id="{1F9C788A-0539-844B-A9E2-7E5787FDC4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41609" y="10044472"/>
            <a:ext cx="8418554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login</a:t>
            </a:r>
            <a:r>
              <a:rPr lang="ru-RU" dirty="0"/>
              <a:t>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38" name="Текст 13">
            <a:extLst>
              <a:ext uri="{FF2B5EF4-FFF2-40B4-BE49-F238E27FC236}">
                <a16:creationId xmlns:a16="http://schemas.microsoft.com/office/drawing/2014/main" id="{D00BA3AD-071F-454D-9E76-04A384CEB42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041607" y="10788728"/>
            <a:ext cx="8418555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  <p:sp>
        <p:nvSpPr>
          <p:cNvPr id="39" name="Текст 13">
            <a:extLst>
              <a:ext uri="{FF2B5EF4-FFF2-40B4-BE49-F238E27FC236}">
                <a16:creationId xmlns:a16="http://schemas.microsoft.com/office/drawing/2014/main" id="{0801B247-141C-BF4E-B3B8-67528581BE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568741" y="10044472"/>
            <a:ext cx="8781460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login</a:t>
            </a:r>
            <a:r>
              <a:rPr lang="ru-RU" dirty="0"/>
              <a:t>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40" name="Текст 13">
            <a:extLst>
              <a:ext uri="{FF2B5EF4-FFF2-40B4-BE49-F238E27FC236}">
                <a16:creationId xmlns:a16="http://schemas.microsoft.com/office/drawing/2014/main" id="{71D4666A-7E76-4242-BF15-CECA56F7777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568739" y="10788728"/>
            <a:ext cx="8781461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</p:spTree>
    <p:extLst>
      <p:ext uri="{BB962C8B-B14F-4D97-AF65-F5344CB8AC3E}">
        <p14:creationId xmlns:p14="http://schemas.microsoft.com/office/powerpoint/2010/main" val="26793605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578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Нулевой_слайд_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3">
            <a:extLst>
              <a:ext uri="{FF2B5EF4-FFF2-40B4-BE49-F238E27FC236}">
                <a16:creationId xmlns:a16="http://schemas.microsoft.com/office/drawing/2014/main" id="{40923594-8447-5A46-8A64-5871B7E0E6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4763" y="5636795"/>
            <a:ext cx="6589712" cy="252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906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_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2001" y="10061096"/>
            <a:ext cx="18308288" cy="1818167"/>
          </a:xfrm>
        </p:spPr>
        <p:txBody>
          <a:bodyPr lIns="0" tIns="0" rIns="0" bIns="251999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aseline="0">
                <a:latin typeface="+mn-lt"/>
              </a:defRPr>
            </a:lvl1pPr>
            <a:lvl2pPr marL="914354" indent="0" algn="ctr">
              <a:buNone/>
              <a:defRPr sz="4000"/>
            </a:lvl2pPr>
            <a:lvl3pPr marL="1828710" indent="0" algn="ctr">
              <a:buNone/>
              <a:defRPr sz="3600"/>
            </a:lvl3pPr>
            <a:lvl4pPr marL="2743064" indent="0" algn="ctr">
              <a:buNone/>
              <a:defRPr sz="3200"/>
            </a:lvl4pPr>
            <a:lvl5pPr marL="3657419" indent="0" algn="ctr">
              <a:buNone/>
              <a:defRPr sz="3200"/>
            </a:lvl5pPr>
            <a:lvl6pPr marL="4571773" indent="0" algn="ctr">
              <a:buNone/>
              <a:defRPr sz="3200"/>
            </a:lvl6pPr>
            <a:lvl7pPr marL="5486127" indent="0" algn="ctr">
              <a:buNone/>
              <a:defRPr sz="3200"/>
            </a:lvl7pPr>
            <a:lvl8pPr marL="6400483" indent="0" algn="ctr">
              <a:buNone/>
              <a:defRPr sz="3200"/>
            </a:lvl8pPr>
            <a:lvl9pPr marL="7314837" indent="0" algn="ctr">
              <a:buNone/>
              <a:defRPr sz="3200"/>
            </a:lvl9pPr>
          </a:lstStyle>
          <a:p>
            <a:r>
              <a:rPr lang="ru-RU" dirty="0"/>
              <a:t>Имя и Фамилия, должность</a:t>
            </a:r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D50639F-F59F-B746-A68D-63C278D476F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2718" y="3831168"/>
            <a:ext cx="18308288" cy="5493808"/>
          </a:xfrm>
        </p:spPr>
        <p:txBody>
          <a:bodyPr vert="horz" tIns="216000" rIns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>
                <a:latin typeface="+mj-lt"/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pic>
        <p:nvPicPr>
          <p:cNvPr id="33" name="Изображение 6">
            <a:extLst>
              <a:ext uri="{FF2B5EF4-FFF2-40B4-BE49-F238E27FC236}">
                <a16:creationId xmlns:a16="http://schemas.microsoft.com/office/drawing/2014/main" id="{6AD2487E-ADA1-114F-B592-8318F05832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65780" y="1963034"/>
            <a:ext cx="2289465" cy="877368"/>
          </a:xfrm>
          <a:prstGeom prst="rect">
            <a:avLst/>
          </a:prstGeom>
        </p:spPr>
      </p:pic>
      <p:sp>
        <p:nvSpPr>
          <p:cNvPr id="34" name="Рисунок 7">
            <a:extLst>
              <a:ext uri="{FF2B5EF4-FFF2-40B4-BE49-F238E27FC236}">
                <a16:creationId xmlns:a16="http://schemas.microsoft.com/office/drawing/2014/main" id="{79352FF1-22B2-114D-B504-DB00F440C2D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49652" y="1748278"/>
            <a:ext cx="8763000" cy="1219200"/>
          </a:xfrm>
        </p:spPr>
        <p:txBody>
          <a:bodyPr tIns="594000">
            <a:norm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 Сервиса</a:t>
            </a:r>
          </a:p>
        </p:txBody>
      </p:sp>
      <p:sp>
        <p:nvSpPr>
          <p:cNvPr id="35" name="Рисунок 9">
            <a:extLst>
              <a:ext uri="{FF2B5EF4-FFF2-40B4-BE49-F238E27FC236}">
                <a16:creationId xmlns:a16="http://schemas.microsoft.com/office/drawing/2014/main" id="{48D1D383-E3AC-5F4C-BB7C-F076B9B83EE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484475" y="1753711"/>
            <a:ext cx="5865814" cy="1227234"/>
          </a:xfrm>
          <a:noFill/>
          <a:ln>
            <a:noFill/>
          </a:ln>
        </p:spPr>
        <p:txBody>
          <a:bodyPr tIns="594000">
            <a:no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</a:t>
            </a:r>
            <a:r>
              <a:rPr lang="en-US" dirty="0"/>
              <a:t> </a:t>
            </a:r>
            <a:r>
              <a:rPr lang="ru-RU" dirty="0"/>
              <a:t>партнёра</a:t>
            </a:r>
            <a:r>
              <a:rPr lang="en-US" dirty="0"/>
              <a:t> </a:t>
            </a:r>
            <a:r>
              <a:rPr lang="ru-RU" dirty="0"/>
              <a:t>или</a:t>
            </a:r>
            <a:r>
              <a:rPr lang="en-US" dirty="0"/>
              <a:t> NDA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86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Изображение 8">
            <a:extLst>
              <a:ext uri="{FF2B5EF4-FFF2-40B4-BE49-F238E27FC236}">
                <a16:creationId xmlns:a16="http://schemas.microsoft.com/office/drawing/2014/main" id="{4BDDB143-F27E-4A4F-81EF-CF473B4BCC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75939" y="1884224"/>
            <a:ext cx="2329024" cy="85778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F6C8D39B-D58C-0445-9CFA-71520C250F3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2001" y="10061096"/>
            <a:ext cx="18308288" cy="1818167"/>
          </a:xfrm>
        </p:spPr>
        <p:txBody>
          <a:bodyPr lIns="0" tIns="0" rIns="0" bIns="251999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aseline="0">
                <a:latin typeface="+mn-lt"/>
              </a:defRPr>
            </a:lvl1pPr>
            <a:lvl2pPr marL="914354" indent="0" algn="ctr">
              <a:buNone/>
              <a:defRPr sz="4000"/>
            </a:lvl2pPr>
            <a:lvl3pPr marL="1828710" indent="0" algn="ctr">
              <a:buNone/>
              <a:defRPr sz="3600"/>
            </a:lvl3pPr>
            <a:lvl4pPr marL="2743064" indent="0" algn="ctr">
              <a:buNone/>
              <a:defRPr sz="3200"/>
            </a:lvl4pPr>
            <a:lvl5pPr marL="3657419" indent="0" algn="ctr">
              <a:buNone/>
              <a:defRPr sz="3200"/>
            </a:lvl5pPr>
            <a:lvl6pPr marL="4571773" indent="0" algn="ctr">
              <a:buNone/>
              <a:defRPr sz="3200"/>
            </a:lvl6pPr>
            <a:lvl7pPr marL="5486127" indent="0" algn="ctr">
              <a:buNone/>
              <a:defRPr sz="3200"/>
            </a:lvl7pPr>
            <a:lvl8pPr marL="6400483" indent="0" algn="ctr">
              <a:buNone/>
              <a:defRPr sz="3200"/>
            </a:lvl8pPr>
            <a:lvl9pPr marL="7314837" indent="0" algn="ctr">
              <a:buNone/>
              <a:defRPr sz="3200"/>
            </a:lvl9pPr>
          </a:lstStyle>
          <a:p>
            <a:r>
              <a:rPr lang="en-US" dirty="0"/>
              <a:t>Name</a:t>
            </a:r>
            <a:r>
              <a:rPr lang="ru-RU" dirty="0"/>
              <a:t>, </a:t>
            </a:r>
            <a:r>
              <a:rPr lang="en-US" dirty="0"/>
              <a:t>position</a:t>
            </a:r>
          </a:p>
        </p:txBody>
      </p:sp>
      <p:sp>
        <p:nvSpPr>
          <p:cNvPr id="10" name="Рисунок 7">
            <a:extLst>
              <a:ext uri="{FF2B5EF4-FFF2-40B4-BE49-F238E27FC236}">
                <a16:creationId xmlns:a16="http://schemas.microsoft.com/office/drawing/2014/main" id="{3C929475-4986-B94B-8DD4-AB7E21B6B0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60775" y="1748278"/>
            <a:ext cx="8763000" cy="1219200"/>
          </a:xfrm>
        </p:spPr>
        <p:txBody>
          <a:bodyPr tIns="594000">
            <a:norm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 Сервиса</a:t>
            </a:r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1B0B3019-AFD9-0743-8868-0C3A8ED2169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484475" y="1753711"/>
            <a:ext cx="5865814" cy="1227234"/>
          </a:xfrm>
          <a:noFill/>
          <a:ln>
            <a:noFill/>
          </a:ln>
        </p:spPr>
        <p:txBody>
          <a:bodyPr tIns="594000">
            <a:no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</a:t>
            </a:r>
            <a:r>
              <a:rPr lang="en-US" dirty="0"/>
              <a:t> </a:t>
            </a:r>
            <a:r>
              <a:rPr lang="ru-RU" dirty="0"/>
              <a:t>партнёра или </a:t>
            </a:r>
            <a:r>
              <a:rPr lang="en-US" dirty="0"/>
              <a:t>NDA</a:t>
            </a:r>
            <a:endParaRPr lang="ru-RU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F670BF-8E22-3E4D-9C0A-54CE30779E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2718" y="3831168"/>
            <a:ext cx="18308288" cy="5493808"/>
          </a:xfrm>
        </p:spPr>
        <p:txBody>
          <a:bodyPr vert="horz" tIns="216000" rIns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248203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5241600" y="3824935"/>
            <a:ext cx="6577044" cy="73912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Первый раздел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3042000" y="1630363"/>
            <a:ext cx="18308288" cy="1473200"/>
          </a:xfrm>
        </p:spPr>
        <p:txBody>
          <a:bodyPr tIns="216000" rIns="0" anchor="t"/>
          <a:lstStyle>
            <a:lvl1pPr>
              <a:defRPr baseline="0">
                <a:latin typeface="+mj-lt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2" name="Текст 3">
            <a:extLst>
              <a:ext uri="{FF2B5EF4-FFF2-40B4-BE49-F238E27FC236}">
                <a16:creationId xmlns:a16="http://schemas.microsoft.com/office/drawing/2014/main" id="{59F20745-D3B4-E445-AF16-337808FC884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041999" y="3828862"/>
            <a:ext cx="1458563" cy="7334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27" name="Текст 6">
            <a:extLst>
              <a:ext uri="{FF2B5EF4-FFF2-40B4-BE49-F238E27FC236}">
                <a16:creationId xmlns:a16="http://schemas.microsoft.com/office/drawing/2014/main" id="{68C071BF-C16D-9E4B-AEEF-072A72D2CB63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5243044" y="5304692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Второй раздел</a:t>
            </a:r>
          </a:p>
        </p:txBody>
      </p:sp>
      <p:sp>
        <p:nvSpPr>
          <p:cNvPr id="28" name="Текст 3">
            <a:extLst>
              <a:ext uri="{FF2B5EF4-FFF2-40B4-BE49-F238E27FC236}">
                <a16:creationId xmlns:a16="http://schemas.microsoft.com/office/drawing/2014/main" id="{D1B7A5B9-7DAF-A941-AE5F-8010D004A7F4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3041999" y="5307795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29" name="Текст 6">
            <a:extLst>
              <a:ext uri="{FF2B5EF4-FFF2-40B4-BE49-F238E27FC236}">
                <a16:creationId xmlns:a16="http://schemas.microsoft.com/office/drawing/2014/main" id="{519C18FB-A744-6849-8662-B416DEBDF172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5243044" y="6767696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Третий раздел</a:t>
            </a:r>
          </a:p>
        </p:txBody>
      </p:sp>
      <p:sp>
        <p:nvSpPr>
          <p:cNvPr id="30" name="Текст 3">
            <a:extLst>
              <a:ext uri="{FF2B5EF4-FFF2-40B4-BE49-F238E27FC236}">
                <a16:creationId xmlns:a16="http://schemas.microsoft.com/office/drawing/2014/main" id="{F4406C1D-B142-5F47-9DBA-4D0B7047D1E8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3041999" y="6770799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3" name="Текст 6">
            <a:extLst>
              <a:ext uri="{FF2B5EF4-FFF2-40B4-BE49-F238E27FC236}">
                <a16:creationId xmlns:a16="http://schemas.microsoft.com/office/drawing/2014/main" id="{2BEC180E-3B2E-8640-8FD3-C1E1AC2375D0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5243044" y="8226447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Четвёртый раздел</a:t>
            </a:r>
          </a:p>
        </p:txBody>
      </p:sp>
      <p:sp>
        <p:nvSpPr>
          <p:cNvPr id="34" name="Текст 3">
            <a:extLst>
              <a:ext uri="{FF2B5EF4-FFF2-40B4-BE49-F238E27FC236}">
                <a16:creationId xmlns:a16="http://schemas.microsoft.com/office/drawing/2014/main" id="{A0B4DC4D-EBAE-5742-8F8D-6B3F47BCCE39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3041999" y="8229550"/>
            <a:ext cx="1458563" cy="7160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5" name="Текст 6">
            <a:extLst>
              <a:ext uri="{FF2B5EF4-FFF2-40B4-BE49-F238E27FC236}">
                <a16:creationId xmlns:a16="http://schemas.microsoft.com/office/drawing/2014/main" id="{2D16315E-6FEC-174B-B128-E5925E3BF57B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5243044" y="9689734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Пятый раздел</a:t>
            </a:r>
          </a:p>
        </p:txBody>
      </p:sp>
      <p:sp>
        <p:nvSpPr>
          <p:cNvPr id="36" name="Текст 3">
            <a:extLst>
              <a:ext uri="{FF2B5EF4-FFF2-40B4-BE49-F238E27FC236}">
                <a16:creationId xmlns:a16="http://schemas.microsoft.com/office/drawing/2014/main" id="{65142D94-0E1F-2049-A2D9-0B8528805211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3041999" y="9687521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7" name="Текст 6">
            <a:extLst>
              <a:ext uri="{FF2B5EF4-FFF2-40B4-BE49-F238E27FC236}">
                <a16:creationId xmlns:a16="http://schemas.microsoft.com/office/drawing/2014/main" id="{0A800AF3-5748-4E43-804C-FC43E1776626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243044" y="11155988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Шестой раздел</a:t>
            </a:r>
          </a:p>
        </p:txBody>
      </p:sp>
      <p:sp>
        <p:nvSpPr>
          <p:cNvPr id="38" name="Текст 3">
            <a:extLst>
              <a:ext uri="{FF2B5EF4-FFF2-40B4-BE49-F238E27FC236}">
                <a16:creationId xmlns:a16="http://schemas.microsoft.com/office/drawing/2014/main" id="{EDE561E0-4221-244D-9277-8CEBC45B769C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3041999" y="11153775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9" name="Текст 6">
            <a:extLst>
              <a:ext uri="{FF2B5EF4-FFF2-40B4-BE49-F238E27FC236}">
                <a16:creationId xmlns:a16="http://schemas.microsoft.com/office/drawing/2014/main" id="{9B3E06BA-02B6-454D-8FF6-9F34EB7F2662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4772407" y="3824935"/>
            <a:ext cx="6577044" cy="73912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Седьмой раздел</a:t>
            </a:r>
          </a:p>
        </p:txBody>
      </p:sp>
      <p:sp>
        <p:nvSpPr>
          <p:cNvPr id="40" name="Текст 3">
            <a:extLst>
              <a:ext uri="{FF2B5EF4-FFF2-40B4-BE49-F238E27FC236}">
                <a16:creationId xmlns:a16="http://schemas.microsoft.com/office/drawing/2014/main" id="{6B97D422-B3E5-1D45-ADF1-E96D651934AD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2572806" y="3828862"/>
            <a:ext cx="1458563" cy="7334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41" name="Текст 6">
            <a:extLst>
              <a:ext uri="{FF2B5EF4-FFF2-40B4-BE49-F238E27FC236}">
                <a16:creationId xmlns:a16="http://schemas.microsoft.com/office/drawing/2014/main" id="{A027CAEB-994C-F846-BC00-4FACCD445DA6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4773851" y="5304692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Восьмой раздел</a:t>
            </a:r>
          </a:p>
        </p:txBody>
      </p:sp>
      <p:sp>
        <p:nvSpPr>
          <p:cNvPr id="42" name="Текст 3">
            <a:extLst>
              <a:ext uri="{FF2B5EF4-FFF2-40B4-BE49-F238E27FC236}">
                <a16:creationId xmlns:a16="http://schemas.microsoft.com/office/drawing/2014/main" id="{DCC82649-AFC6-C546-B02B-707A8BFB64EA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2572806" y="5307795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43" name="Текст 6">
            <a:extLst>
              <a:ext uri="{FF2B5EF4-FFF2-40B4-BE49-F238E27FC236}">
                <a16:creationId xmlns:a16="http://schemas.microsoft.com/office/drawing/2014/main" id="{785F48D9-DFBF-F543-A309-A41926032259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14773851" y="6767696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Девятый раздел</a:t>
            </a:r>
          </a:p>
        </p:txBody>
      </p:sp>
      <p:sp>
        <p:nvSpPr>
          <p:cNvPr id="66" name="Текст 3">
            <a:extLst>
              <a:ext uri="{FF2B5EF4-FFF2-40B4-BE49-F238E27FC236}">
                <a16:creationId xmlns:a16="http://schemas.microsoft.com/office/drawing/2014/main" id="{D070534D-117D-5D45-A37B-B8EA2D6523C2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12572806" y="6770799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67" name="Текст 6">
            <a:extLst>
              <a:ext uri="{FF2B5EF4-FFF2-40B4-BE49-F238E27FC236}">
                <a16:creationId xmlns:a16="http://schemas.microsoft.com/office/drawing/2014/main" id="{CACCE557-BB3B-0A4E-AA6C-0DF5ABD7E686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14773851" y="8226447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Десятый раздел</a:t>
            </a:r>
          </a:p>
        </p:txBody>
      </p:sp>
      <p:sp>
        <p:nvSpPr>
          <p:cNvPr id="68" name="Текст 3">
            <a:extLst>
              <a:ext uri="{FF2B5EF4-FFF2-40B4-BE49-F238E27FC236}">
                <a16:creationId xmlns:a16="http://schemas.microsoft.com/office/drawing/2014/main" id="{D3DEBB94-69EE-5842-9000-3509D15EACD7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12572806" y="8229550"/>
            <a:ext cx="1458563" cy="7160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69" name="Текст 6">
            <a:extLst>
              <a:ext uri="{FF2B5EF4-FFF2-40B4-BE49-F238E27FC236}">
                <a16:creationId xmlns:a16="http://schemas.microsoft.com/office/drawing/2014/main" id="{88C3D922-D9E3-D743-94EE-C0562E3A27D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4773851" y="9689734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Одиннадцатый раздел</a:t>
            </a:r>
          </a:p>
        </p:txBody>
      </p:sp>
      <p:sp>
        <p:nvSpPr>
          <p:cNvPr id="70" name="Текст 3">
            <a:extLst>
              <a:ext uri="{FF2B5EF4-FFF2-40B4-BE49-F238E27FC236}">
                <a16:creationId xmlns:a16="http://schemas.microsoft.com/office/drawing/2014/main" id="{9592070E-32D6-204B-98DD-C681B353234F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12572806" y="9687521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71" name="Текст 6">
            <a:extLst>
              <a:ext uri="{FF2B5EF4-FFF2-40B4-BE49-F238E27FC236}">
                <a16:creationId xmlns:a16="http://schemas.microsoft.com/office/drawing/2014/main" id="{A5A0FFF5-8CA8-4949-AA02-7FE56AA031B2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4773851" y="11155988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Двенадцатый раздел</a:t>
            </a:r>
          </a:p>
        </p:txBody>
      </p:sp>
      <p:sp>
        <p:nvSpPr>
          <p:cNvPr id="72" name="Текст 3">
            <a:extLst>
              <a:ext uri="{FF2B5EF4-FFF2-40B4-BE49-F238E27FC236}">
                <a16:creationId xmlns:a16="http://schemas.microsoft.com/office/drawing/2014/main" id="{1BE75190-6D2A-6E4A-9D09-464B35FDC320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2572806" y="11153775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9690627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екст ил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>
            <a:extLst>
              <a:ext uri="{FF2B5EF4-FFF2-40B4-BE49-F238E27FC236}">
                <a16:creationId xmlns:a16="http://schemas.microsoft.com/office/drawing/2014/main" id="{607F4B8C-DB90-6540-9795-57F9A5AAAF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CB4834C-13A3-1E45-A0FE-EAE4CD8208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B4987C1-9D19-CF40-BD05-035DFB1E0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6F273CA4-8668-8D40-89E1-2DF41C779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600" y="3429849"/>
            <a:ext cx="21224775" cy="8819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>
                <a:latin typeface="+mn-lt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4800"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4800"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4800"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Ключевая мысль</a:t>
            </a: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Маркированный список</a:t>
            </a: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Нумерованный список</a:t>
            </a: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24874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екст и текст/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C8D795-4C1C-AF42-9709-B723353857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3431440"/>
            <a:ext cx="6584850" cy="8817710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Ключевая мысль</a:t>
            </a: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Маркированный список</a:t>
            </a: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Нумерованный список</a:t>
            </a: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E4C2E3AF-06DA-2C4F-BDE4-E2EAFC12BA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913600" y="3429849"/>
            <a:ext cx="13898775" cy="8819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 или видео</a:t>
            </a:r>
          </a:p>
        </p:txBody>
      </p:sp>
    </p:spTree>
    <p:extLst>
      <p:ext uri="{BB962C8B-B14F-4D97-AF65-F5344CB8AC3E}">
        <p14:creationId xmlns:p14="http://schemas.microsoft.com/office/powerpoint/2010/main" val="40850904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текста/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451AF27-5FB1-0D40-AA05-42DF65248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25D4967-2BE7-CC40-970C-E59E736E9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Заголовок 3">
            <a:extLst>
              <a:ext uri="{FF2B5EF4-FFF2-40B4-BE49-F238E27FC236}">
                <a16:creationId xmlns:a16="http://schemas.microsoft.com/office/drawing/2014/main" id="{00CE3A18-3BEE-1E48-8DB5-EFDF81BE48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2B4190AE-DE9D-7B45-8685-C75786D2E28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87600" y="3429849"/>
            <a:ext cx="10239275" cy="8819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91E2E21-1D6C-DD48-81BA-272FC2FB570B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2572806" y="3429849"/>
            <a:ext cx="10239569" cy="8819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</a:t>
            </a:r>
          </a:p>
        </p:txBody>
      </p:sp>
    </p:spTree>
    <p:extLst>
      <p:ext uri="{BB962C8B-B14F-4D97-AF65-F5344CB8AC3E}">
        <p14:creationId xmlns:p14="http://schemas.microsoft.com/office/powerpoint/2010/main" val="6592649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д (фон чёрны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D3B634B-388F-A448-9977-928240B53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4750DB9-1050-F946-A127-D0A81371C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Заголовок 3">
            <a:extLst>
              <a:ext uri="{FF2B5EF4-FFF2-40B4-BE49-F238E27FC236}">
                <a16:creationId xmlns:a16="http://schemas.microsoft.com/office/drawing/2014/main" id="{E93341BD-A05E-7146-B509-3E298CC0F2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78235F-978B-214B-8415-D194E2679F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91537" y="3104579"/>
            <a:ext cx="21220838" cy="9144571"/>
          </a:xfrm>
        </p:spPr>
        <p:txBody>
          <a:bodyPr tIns="180000"/>
          <a:lstStyle>
            <a:lvl1pPr>
              <a:lnSpc>
                <a:spcPct val="150000"/>
              </a:lnSpc>
              <a:spcBef>
                <a:spcPts val="600"/>
              </a:spcBef>
              <a:defRPr b="0" i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ru-RU" dirty="0"/>
              <a:t>Код</a:t>
            </a:r>
          </a:p>
        </p:txBody>
      </p:sp>
    </p:spTree>
    <p:extLst>
      <p:ext uri="{BB962C8B-B14F-4D97-AF65-F5344CB8AC3E}">
        <p14:creationId xmlns:p14="http://schemas.microsoft.com/office/powerpoint/2010/main" val="23590232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д (фон белы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6CB4852-24CC-9546-8775-D111FA686A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E609C07-4ABA-9149-94E6-B2C8983AF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Заголовок 3">
            <a:extLst>
              <a:ext uri="{FF2B5EF4-FFF2-40B4-BE49-F238E27FC236}">
                <a16:creationId xmlns:a16="http://schemas.microsoft.com/office/drawing/2014/main" id="{45484853-AF1C-9C4F-87F8-C9C5A3EDBD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8" name="Текст 4">
            <a:extLst>
              <a:ext uri="{FF2B5EF4-FFF2-40B4-BE49-F238E27FC236}">
                <a16:creationId xmlns:a16="http://schemas.microsoft.com/office/drawing/2014/main" id="{DC83B333-F3B4-444F-8A46-A3EA094A31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91537" y="3104579"/>
            <a:ext cx="21220838" cy="9144571"/>
          </a:xfrm>
        </p:spPr>
        <p:txBody>
          <a:bodyPr tIns="180000"/>
          <a:lstStyle>
            <a:lvl1pPr>
              <a:lnSpc>
                <a:spcPct val="150000"/>
              </a:lnSpc>
              <a:spcBef>
                <a:spcPts val="600"/>
              </a:spcBef>
              <a:defRPr b="0" i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ru-RU" dirty="0"/>
              <a:t>Код</a:t>
            </a:r>
          </a:p>
        </p:txBody>
      </p:sp>
    </p:spTree>
    <p:extLst>
      <p:ext uri="{BB962C8B-B14F-4D97-AF65-F5344CB8AC3E}">
        <p14:creationId xmlns:p14="http://schemas.microsoft.com/office/powerpoint/2010/main" val="38404555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такты_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5">
            <a:extLst>
              <a:ext uri="{FF2B5EF4-FFF2-40B4-BE49-F238E27FC236}">
                <a16:creationId xmlns:a16="http://schemas.microsoft.com/office/drawing/2014/main" id="{C09B87DF-F74F-C84C-8E71-045F945C69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4665" y="7496175"/>
            <a:ext cx="8418163" cy="82051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baseline="0">
                <a:latin typeface="+mj-lt"/>
              </a:defRPr>
            </a:lvl1pPr>
          </a:lstStyle>
          <a:p>
            <a:pPr lvl="0"/>
            <a:r>
              <a:rPr lang="ru-RU" dirty="0"/>
              <a:t>Имя и</a:t>
            </a:r>
            <a:r>
              <a:rPr lang="en-US" dirty="0"/>
              <a:t> </a:t>
            </a:r>
            <a:r>
              <a:rPr lang="ru-RU" dirty="0"/>
              <a:t>Фамилия</a:t>
            </a:r>
          </a:p>
        </p:txBody>
      </p:sp>
      <p:sp>
        <p:nvSpPr>
          <p:cNvPr id="12" name="Текст 13">
            <a:extLst>
              <a:ext uri="{FF2B5EF4-FFF2-40B4-BE49-F238E27FC236}">
                <a16:creationId xmlns:a16="http://schemas.microsoft.com/office/drawing/2014/main" id="{83029A49-DE31-E64A-A86E-7056DB181F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2000" y="8553438"/>
            <a:ext cx="8418163" cy="112555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6B16E7C6-92E3-6843-B9BE-BFA1FBEB69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2000" y="3477893"/>
            <a:ext cx="18308288" cy="3656332"/>
          </a:xfrm>
        </p:spPr>
        <p:txBody>
          <a:bodyPr tIns="0" bIns="162000"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ru-RU" dirty="0"/>
              <a:t>Спасибо</a:t>
            </a:r>
          </a:p>
        </p:txBody>
      </p:sp>
      <p:sp>
        <p:nvSpPr>
          <p:cNvPr id="20" name="Текст 13">
            <a:extLst>
              <a:ext uri="{FF2B5EF4-FFF2-40B4-BE49-F238E27FC236}">
                <a16:creationId xmlns:a16="http://schemas.microsoft.com/office/drawing/2014/main" id="{6DE52A79-8184-B048-AE45-4960F2F1B57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41609" y="10044472"/>
            <a:ext cx="8418554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логин@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24" name="Текст 13">
            <a:extLst>
              <a:ext uri="{FF2B5EF4-FFF2-40B4-BE49-F238E27FC236}">
                <a16:creationId xmlns:a16="http://schemas.microsoft.com/office/drawing/2014/main" id="{189F932A-831C-6E4F-83E8-CFBA348AF3B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041607" y="10788728"/>
            <a:ext cx="8418555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  <p:sp>
        <p:nvSpPr>
          <p:cNvPr id="25" name="Текст 5">
            <a:extLst>
              <a:ext uri="{FF2B5EF4-FFF2-40B4-BE49-F238E27FC236}">
                <a16:creationId xmlns:a16="http://schemas.microsoft.com/office/drawing/2014/main" id="{71328253-70E3-5C47-993B-51E50AED83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566751" y="7496175"/>
            <a:ext cx="8783537" cy="82051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baseline="0">
                <a:latin typeface="+mj-lt"/>
              </a:defRPr>
            </a:lvl1pPr>
          </a:lstStyle>
          <a:p>
            <a:pPr lvl="0"/>
            <a:r>
              <a:rPr lang="ru-RU" dirty="0"/>
              <a:t>Имя и</a:t>
            </a:r>
            <a:r>
              <a:rPr lang="en-US" dirty="0"/>
              <a:t> </a:t>
            </a:r>
            <a:r>
              <a:rPr lang="ru-RU" dirty="0"/>
              <a:t>Фамилия</a:t>
            </a:r>
          </a:p>
        </p:txBody>
      </p:sp>
      <p:sp>
        <p:nvSpPr>
          <p:cNvPr id="26" name="Текст 13">
            <a:extLst>
              <a:ext uri="{FF2B5EF4-FFF2-40B4-BE49-F238E27FC236}">
                <a16:creationId xmlns:a16="http://schemas.microsoft.com/office/drawing/2014/main" id="{6A552FD6-ABD1-D64D-9FF6-E553B0A5560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566751" y="8553438"/>
            <a:ext cx="8783537" cy="112555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27" name="Текст 13">
            <a:extLst>
              <a:ext uri="{FF2B5EF4-FFF2-40B4-BE49-F238E27FC236}">
                <a16:creationId xmlns:a16="http://schemas.microsoft.com/office/drawing/2014/main" id="{7207650D-8903-7C4E-9AEE-D86AEB38CA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568741" y="10044472"/>
            <a:ext cx="8781460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логин@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30" name="Текст 13">
            <a:extLst>
              <a:ext uri="{FF2B5EF4-FFF2-40B4-BE49-F238E27FC236}">
                <a16:creationId xmlns:a16="http://schemas.microsoft.com/office/drawing/2014/main" id="{3BB70EA8-80F5-E34B-BB07-E65613EA8DD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568739" y="10788728"/>
            <a:ext cx="8781461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  <p:pic>
        <p:nvPicPr>
          <p:cNvPr id="18" name="Изображение 6">
            <a:extLst>
              <a:ext uri="{FF2B5EF4-FFF2-40B4-BE49-F238E27FC236}">
                <a16:creationId xmlns:a16="http://schemas.microsoft.com/office/drawing/2014/main" id="{AB3E2125-805D-EE4F-87E3-DE74929187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65780" y="1963034"/>
            <a:ext cx="2289465" cy="877368"/>
          </a:xfrm>
          <a:prstGeom prst="rect">
            <a:avLst/>
          </a:prstGeom>
        </p:spPr>
      </p:pic>
      <p:sp>
        <p:nvSpPr>
          <p:cNvPr id="19" name="Рисунок 7">
            <a:extLst>
              <a:ext uri="{FF2B5EF4-FFF2-40B4-BE49-F238E27FC236}">
                <a16:creationId xmlns:a16="http://schemas.microsoft.com/office/drawing/2014/main" id="{8D7C290C-5BB6-D14F-95C8-1FAE5375BC9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49652" y="1748278"/>
            <a:ext cx="8763000" cy="1219200"/>
          </a:xfrm>
        </p:spPr>
        <p:txBody>
          <a:bodyPr tIns="594000">
            <a:norm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 Сервиса</a:t>
            </a:r>
          </a:p>
        </p:txBody>
      </p:sp>
      <p:sp>
        <p:nvSpPr>
          <p:cNvPr id="29" name="Рисунок 9">
            <a:extLst>
              <a:ext uri="{FF2B5EF4-FFF2-40B4-BE49-F238E27FC236}">
                <a16:creationId xmlns:a16="http://schemas.microsoft.com/office/drawing/2014/main" id="{5703AFA8-3BF4-5544-A3BC-2BAD9D5865E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484475" y="1753711"/>
            <a:ext cx="5865814" cy="1227234"/>
          </a:xfrm>
          <a:noFill/>
          <a:ln>
            <a:noFill/>
          </a:ln>
        </p:spPr>
        <p:txBody>
          <a:bodyPr tIns="594000">
            <a:no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</a:t>
            </a:r>
            <a:r>
              <a:rPr lang="en-US" dirty="0"/>
              <a:t> </a:t>
            </a:r>
            <a:r>
              <a:rPr lang="ru-RU" dirty="0"/>
              <a:t>партнёра</a:t>
            </a:r>
            <a:r>
              <a:rPr lang="en-US" dirty="0"/>
              <a:t> </a:t>
            </a:r>
            <a:r>
              <a:rPr lang="ru-RU" dirty="0"/>
              <a:t>или</a:t>
            </a:r>
            <a:r>
              <a:rPr lang="en-US" dirty="0"/>
              <a:t> NDA</a:t>
            </a:r>
            <a:endParaRPr lang="ru-RU" dirty="0"/>
          </a:p>
        </p:txBody>
      </p:sp>
      <p:sp>
        <p:nvSpPr>
          <p:cNvPr id="31" name="Рисунок 10">
            <a:extLst>
              <a:ext uri="{FF2B5EF4-FFF2-40B4-BE49-F238E27FC236}">
                <a16:creationId xmlns:a16="http://schemas.microsoft.com/office/drawing/2014/main" id="{EDCF3707-D507-EE43-908E-05F8BD123C22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1992036" y="10830539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3" name="Рисунок 10">
            <a:extLst>
              <a:ext uri="{FF2B5EF4-FFF2-40B4-BE49-F238E27FC236}">
                <a16:creationId xmlns:a16="http://schemas.microsoft.com/office/drawing/2014/main" id="{338C2023-7709-FA4E-82B3-344C61A157E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1992036" y="10092416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4" name="Рисунок 10">
            <a:extLst>
              <a:ext uri="{FF2B5EF4-FFF2-40B4-BE49-F238E27FC236}">
                <a16:creationId xmlns:a16="http://schemas.microsoft.com/office/drawing/2014/main" id="{FEEA7C5F-02DF-494E-A3DD-371DBF79D422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2475501" y="10830539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5" name="Рисунок 10">
            <a:extLst>
              <a:ext uri="{FF2B5EF4-FFF2-40B4-BE49-F238E27FC236}">
                <a16:creationId xmlns:a16="http://schemas.microsoft.com/office/drawing/2014/main" id="{234FC2DF-131A-424E-98BF-B350AB6AFA20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2475501" y="10092416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803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Нулевой_слайд_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3">
            <a:extLst>
              <a:ext uri="{FF2B5EF4-FFF2-40B4-BE49-F238E27FC236}">
                <a16:creationId xmlns:a16="http://schemas.microsoft.com/office/drawing/2014/main" id="{40923594-8447-5A46-8A64-5871B7E0E6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4763" y="5636795"/>
            <a:ext cx="6589712" cy="252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0405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_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2001" y="10061096"/>
            <a:ext cx="18308288" cy="1818167"/>
          </a:xfrm>
        </p:spPr>
        <p:txBody>
          <a:bodyPr lIns="0" tIns="0" rIns="0" bIns="251999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aseline="0">
                <a:latin typeface="+mn-lt"/>
              </a:defRPr>
            </a:lvl1pPr>
            <a:lvl2pPr marL="914354" indent="0" algn="ctr">
              <a:buNone/>
              <a:defRPr sz="4000"/>
            </a:lvl2pPr>
            <a:lvl3pPr marL="1828710" indent="0" algn="ctr">
              <a:buNone/>
              <a:defRPr sz="3600"/>
            </a:lvl3pPr>
            <a:lvl4pPr marL="2743064" indent="0" algn="ctr">
              <a:buNone/>
              <a:defRPr sz="3200"/>
            </a:lvl4pPr>
            <a:lvl5pPr marL="3657419" indent="0" algn="ctr">
              <a:buNone/>
              <a:defRPr sz="3200"/>
            </a:lvl5pPr>
            <a:lvl6pPr marL="4571773" indent="0" algn="ctr">
              <a:buNone/>
              <a:defRPr sz="3200"/>
            </a:lvl6pPr>
            <a:lvl7pPr marL="5486127" indent="0" algn="ctr">
              <a:buNone/>
              <a:defRPr sz="3200"/>
            </a:lvl7pPr>
            <a:lvl8pPr marL="6400483" indent="0" algn="ctr">
              <a:buNone/>
              <a:defRPr sz="3200"/>
            </a:lvl8pPr>
            <a:lvl9pPr marL="7314837" indent="0" algn="ctr">
              <a:buNone/>
              <a:defRPr sz="3200"/>
            </a:lvl9pPr>
          </a:lstStyle>
          <a:p>
            <a:r>
              <a:rPr lang="ru-RU" dirty="0"/>
              <a:t>Имя и Фамилия, должность</a:t>
            </a:r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D50639F-F59F-B746-A68D-63C278D476F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2718" y="3831168"/>
            <a:ext cx="18308288" cy="5493808"/>
          </a:xfrm>
        </p:spPr>
        <p:txBody>
          <a:bodyPr vert="horz" tIns="216000" rIns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>
                <a:latin typeface="+mj-lt"/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pic>
        <p:nvPicPr>
          <p:cNvPr id="33" name="Изображение 6">
            <a:extLst>
              <a:ext uri="{FF2B5EF4-FFF2-40B4-BE49-F238E27FC236}">
                <a16:creationId xmlns:a16="http://schemas.microsoft.com/office/drawing/2014/main" id="{6AD2487E-ADA1-114F-B592-8318F05832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65780" y="1963034"/>
            <a:ext cx="2289465" cy="877368"/>
          </a:xfrm>
          <a:prstGeom prst="rect">
            <a:avLst/>
          </a:prstGeom>
        </p:spPr>
      </p:pic>
      <p:sp>
        <p:nvSpPr>
          <p:cNvPr id="34" name="Рисунок 7">
            <a:extLst>
              <a:ext uri="{FF2B5EF4-FFF2-40B4-BE49-F238E27FC236}">
                <a16:creationId xmlns:a16="http://schemas.microsoft.com/office/drawing/2014/main" id="{79352FF1-22B2-114D-B504-DB00F440C2D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49652" y="1748278"/>
            <a:ext cx="8763000" cy="1219200"/>
          </a:xfrm>
        </p:spPr>
        <p:txBody>
          <a:bodyPr tIns="594000">
            <a:norm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 Сервиса</a:t>
            </a:r>
          </a:p>
        </p:txBody>
      </p:sp>
      <p:sp>
        <p:nvSpPr>
          <p:cNvPr id="35" name="Рисунок 9">
            <a:extLst>
              <a:ext uri="{FF2B5EF4-FFF2-40B4-BE49-F238E27FC236}">
                <a16:creationId xmlns:a16="http://schemas.microsoft.com/office/drawing/2014/main" id="{48D1D383-E3AC-5F4C-BB7C-F076B9B83EE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484475" y="1753711"/>
            <a:ext cx="5865814" cy="1227234"/>
          </a:xfrm>
          <a:noFill/>
          <a:ln>
            <a:noFill/>
          </a:ln>
        </p:spPr>
        <p:txBody>
          <a:bodyPr tIns="594000">
            <a:no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</a:t>
            </a:r>
            <a:r>
              <a:rPr lang="en-US" dirty="0"/>
              <a:t> </a:t>
            </a:r>
            <a:r>
              <a:rPr lang="ru-RU" dirty="0"/>
              <a:t>партнёра</a:t>
            </a:r>
            <a:r>
              <a:rPr lang="en-US" dirty="0"/>
              <a:t> </a:t>
            </a:r>
            <a:r>
              <a:rPr lang="ru-RU" dirty="0"/>
              <a:t>или</a:t>
            </a:r>
            <a:r>
              <a:rPr lang="en-US" dirty="0"/>
              <a:t> NDA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7925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5241600" y="3824935"/>
            <a:ext cx="6577044" cy="73912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Первый раздел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3042000" y="1630363"/>
            <a:ext cx="18308288" cy="1473200"/>
          </a:xfrm>
        </p:spPr>
        <p:txBody>
          <a:bodyPr tIns="216000" rIns="0" anchor="t"/>
          <a:lstStyle>
            <a:lvl1pPr>
              <a:defRPr baseline="0">
                <a:latin typeface="+mj-lt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2" name="Текст 3">
            <a:extLst>
              <a:ext uri="{FF2B5EF4-FFF2-40B4-BE49-F238E27FC236}">
                <a16:creationId xmlns:a16="http://schemas.microsoft.com/office/drawing/2014/main" id="{59F20745-D3B4-E445-AF16-337808FC884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041999" y="3828862"/>
            <a:ext cx="1458563" cy="7334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27" name="Текст 6">
            <a:extLst>
              <a:ext uri="{FF2B5EF4-FFF2-40B4-BE49-F238E27FC236}">
                <a16:creationId xmlns:a16="http://schemas.microsoft.com/office/drawing/2014/main" id="{68C071BF-C16D-9E4B-AEEF-072A72D2CB63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5243044" y="5304692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Второй раздел</a:t>
            </a:r>
          </a:p>
        </p:txBody>
      </p:sp>
      <p:sp>
        <p:nvSpPr>
          <p:cNvPr id="28" name="Текст 3">
            <a:extLst>
              <a:ext uri="{FF2B5EF4-FFF2-40B4-BE49-F238E27FC236}">
                <a16:creationId xmlns:a16="http://schemas.microsoft.com/office/drawing/2014/main" id="{D1B7A5B9-7DAF-A941-AE5F-8010D004A7F4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3041999" y="5307795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29" name="Текст 6">
            <a:extLst>
              <a:ext uri="{FF2B5EF4-FFF2-40B4-BE49-F238E27FC236}">
                <a16:creationId xmlns:a16="http://schemas.microsoft.com/office/drawing/2014/main" id="{519C18FB-A744-6849-8662-B416DEBDF172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5243044" y="6767696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Третий раздел</a:t>
            </a:r>
          </a:p>
        </p:txBody>
      </p:sp>
      <p:sp>
        <p:nvSpPr>
          <p:cNvPr id="30" name="Текст 3">
            <a:extLst>
              <a:ext uri="{FF2B5EF4-FFF2-40B4-BE49-F238E27FC236}">
                <a16:creationId xmlns:a16="http://schemas.microsoft.com/office/drawing/2014/main" id="{F4406C1D-B142-5F47-9DBA-4D0B7047D1E8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3041999" y="6770799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3" name="Текст 6">
            <a:extLst>
              <a:ext uri="{FF2B5EF4-FFF2-40B4-BE49-F238E27FC236}">
                <a16:creationId xmlns:a16="http://schemas.microsoft.com/office/drawing/2014/main" id="{2BEC180E-3B2E-8640-8FD3-C1E1AC2375D0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5243044" y="8226447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Четвёртый раздел</a:t>
            </a:r>
          </a:p>
        </p:txBody>
      </p:sp>
      <p:sp>
        <p:nvSpPr>
          <p:cNvPr id="34" name="Текст 3">
            <a:extLst>
              <a:ext uri="{FF2B5EF4-FFF2-40B4-BE49-F238E27FC236}">
                <a16:creationId xmlns:a16="http://schemas.microsoft.com/office/drawing/2014/main" id="{A0B4DC4D-EBAE-5742-8F8D-6B3F47BCCE39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3041999" y="8229550"/>
            <a:ext cx="1458563" cy="7160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5" name="Текст 6">
            <a:extLst>
              <a:ext uri="{FF2B5EF4-FFF2-40B4-BE49-F238E27FC236}">
                <a16:creationId xmlns:a16="http://schemas.microsoft.com/office/drawing/2014/main" id="{2D16315E-6FEC-174B-B128-E5925E3BF57B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5243044" y="9689734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Пятый раздел</a:t>
            </a:r>
          </a:p>
        </p:txBody>
      </p:sp>
      <p:sp>
        <p:nvSpPr>
          <p:cNvPr id="36" name="Текст 3">
            <a:extLst>
              <a:ext uri="{FF2B5EF4-FFF2-40B4-BE49-F238E27FC236}">
                <a16:creationId xmlns:a16="http://schemas.microsoft.com/office/drawing/2014/main" id="{65142D94-0E1F-2049-A2D9-0B8528805211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3041999" y="9687521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7" name="Текст 6">
            <a:extLst>
              <a:ext uri="{FF2B5EF4-FFF2-40B4-BE49-F238E27FC236}">
                <a16:creationId xmlns:a16="http://schemas.microsoft.com/office/drawing/2014/main" id="{0A800AF3-5748-4E43-804C-FC43E1776626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243044" y="11155988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Шестой раздел</a:t>
            </a:r>
          </a:p>
        </p:txBody>
      </p:sp>
      <p:sp>
        <p:nvSpPr>
          <p:cNvPr id="38" name="Текст 3">
            <a:extLst>
              <a:ext uri="{FF2B5EF4-FFF2-40B4-BE49-F238E27FC236}">
                <a16:creationId xmlns:a16="http://schemas.microsoft.com/office/drawing/2014/main" id="{EDE561E0-4221-244D-9277-8CEBC45B769C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3041999" y="11153775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9" name="Текст 6">
            <a:extLst>
              <a:ext uri="{FF2B5EF4-FFF2-40B4-BE49-F238E27FC236}">
                <a16:creationId xmlns:a16="http://schemas.microsoft.com/office/drawing/2014/main" id="{9B3E06BA-02B6-454D-8FF6-9F34EB7F2662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4772407" y="3824935"/>
            <a:ext cx="6577044" cy="73912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Седьмой раздел</a:t>
            </a:r>
          </a:p>
        </p:txBody>
      </p:sp>
      <p:sp>
        <p:nvSpPr>
          <p:cNvPr id="40" name="Текст 3">
            <a:extLst>
              <a:ext uri="{FF2B5EF4-FFF2-40B4-BE49-F238E27FC236}">
                <a16:creationId xmlns:a16="http://schemas.microsoft.com/office/drawing/2014/main" id="{6B97D422-B3E5-1D45-ADF1-E96D651934AD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2572806" y="3828862"/>
            <a:ext cx="1458563" cy="7334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41" name="Текст 6">
            <a:extLst>
              <a:ext uri="{FF2B5EF4-FFF2-40B4-BE49-F238E27FC236}">
                <a16:creationId xmlns:a16="http://schemas.microsoft.com/office/drawing/2014/main" id="{A027CAEB-994C-F846-BC00-4FACCD445DA6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4773851" y="5304692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Восьмой раздел</a:t>
            </a:r>
          </a:p>
        </p:txBody>
      </p:sp>
      <p:sp>
        <p:nvSpPr>
          <p:cNvPr id="42" name="Текст 3">
            <a:extLst>
              <a:ext uri="{FF2B5EF4-FFF2-40B4-BE49-F238E27FC236}">
                <a16:creationId xmlns:a16="http://schemas.microsoft.com/office/drawing/2014/main" id="{DCC82649-AFC6-C546-B02B-707A8BFB64EA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2572806" y="5307795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43" name="Текст 6">
            <a:extLst>
              <a:ext uri="{FF2B5EF4-FFF2-40B4-BE49-F238E27FC236}">
                <a16:creationId xmlns:a16="http://schemas.microsoft.com/office/drawing/2014/main" id="{785F48D9-DFBF-F543-A309-A41926032259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14773851" y="6767696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Девятый раздел</a:t>
            </a:r>
          </a:p>
        </p:txBody>
      </p:sp>
      <p:sp>
        <p:nvSpPr>
          <p:cNvPr id="66" name="Текст 3">
            <a:extLst>
              <a:ext uri="{FF2B5EF4-FFF2-40B4-BE49-F238E27FC236}">
                <a16:creationId xmlns:a16="http://schemas.microsoft.com/office/drawing/2014/main" id="{D070534D-117D-5D45-A37B-B8EA2D6523C2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12572806" y="6770799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67" name="Текст 6">
            <a:extLst>
              <a:ext uri="{FF2B5EF4-FFF2-40B4-BE49-F238E27FC236}">
                <a16:creationId xmlns:a16="http://schemas.microsoft.com/office/drawing/2014/main" id="{CACCE557-BB3B-0A4E-AA6C-0DF5ABD7E686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14773851" y="8226447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Десятый раздел</a:t>
            </a:r>
          </a:p>
        </p:txBody>
      </p:sp>
      <p:sp>
        <p:nvSpPr>
          <p:cNvPr id="68" name="Текст 3">
            <a:extLst>
              <a:ext uri="{FF2B5EF4-FFF2-40B4-BE49-F238E27FC236}">
                <a16:creationId xmlns:a16="http://schemas.microsoft.com/office/drawing/2014/main" id="{D3DEBB94-69EE-5842-9000-3509D15EACD7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12572806" y="8229550"/>
            <a:ext cx="1458563" cy="7160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69" name="Текст 6">
            <a:extLst>
              <a:ext uri="{FF2B5EF4-FFF2-40B4-BE49-F238E27FC236}">
                <a16:creationId xmlns:a16="http://schemas.microsoft.com/office/drawing/2014/main" id="{88C3D922-D9E3-D743-94EE-C0562E3A27D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4773851" y="9689734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Одиннадцатый раздел</a:t>
            </a:r>
          </a:p>
        </p:txBody>
      </p:sp>
      <p:sp>
        <p:nvSpPr>
          <p:cNvPr id="70" name="Текст 3">
            <a:extLst>
              <a:ext uri="{FF2B5EF4-FFF2-40B4-BE49-F238E27FC236}">
                <a16:creationId xmlns:a16="http://schemas.microsoft.com/office/drawing/2014/main" id="{9592070E-32D6-204B-98DD-C681B353234F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12572806" y="9687521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71" name="Текст 6">
            <a:extLst>
              <a:ext uri="{FF2B5EF4-FFF2-40B4-BE49-F238E27FC236}">
                <a16:creationId xmlns:a16="http://schemas.microsoft.com/office/drawing/2014/main" id="{A5A0FFF5-8CA8-4949-AA02-7FE56AA031B2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4773851" y="11155988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Двенадцатый раздел</a:t>
            </a:r>
          </a:p>
        </p:txBody>
      </p:sp>
      <p:sp>
        <p:nvSpPr>
          <p:cNvPr id="72" name="Текст 3">
            <a:extLst>
              <a:ext uri="{FF2B5EF4-FFF2-40B4-BE49-F238E27FC236}">
                <a16:creationId xmlns:a16="http://schemas.microsoft.com/office/drawing/2014/main" id="{1BE75190-6D2A-6E4A-9D09-464B35FDC320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2572806" y="11153775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60032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042001" y="915889"/>
            <a:ext cx="18308288" cy="1085949"/>
          </a:xfrm>
          <a:prstGeom prst="rect">
            <a:avLst/>
          </a:prstGeom>
        </p:spPr>
        <p:txBody>
          <a:bodyPr tIns="125999" anchor="t">
            <a:noAutofit/>
          </a:bodyPr>
          <a:lstStyle>
            <a:lvl1pPr marL="0" indent="0">
              <a:buNone/>
              <a:defRPr sz="4800">
                <a:solidFill>
                  <a:schemeClr val="tx1"/>
                </a:solidFill>
                <a:latin typeface="+mn-lt"/>
              </a:defRPr>
            </a:lvl1pPr>
            <a:lvl2pPr marL="91430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61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292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23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54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585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1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46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18877E-EFDC-BB45-AB21-136CBDAED2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2718" y="3831168"/>
            <a:ext cx="18308288" cy="5493808"/>
          </a:xfrm>
        </p:spPr>
        <p:txBody>
          <a:bodyPr vert="horz" tIns="216000" rIns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>
                <a:latin typeface="+mj-lt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242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екст ил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>
            <a:extLst>
              <a:ext uri="{FF2B5EF4-FFF2-40B4-BE49-F238E27FC236}">
                <a16:creationId xmlns:a16="http://schemas.microsoft.com/office/drawing/2014/main" id="{607F4B8C-DB90-6540-9795-57F9A5AAAF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CB4834C-13A3-1E45-A0FE-EAE4CD8208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B4987C1-9D19-CF40-BD05-035DFB1E0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6F273CA4-8668-8D40-89E1-2DF41C779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600" y="3429849"/>
            <a:ext cx="21224775" cy="8819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>
                <a:latin typeface="+mn-lt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4800"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4800"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4800"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Ключевая мысль</a:t>
            </a: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Маркированный список</a:t>
            </a: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Нумерованный список</a:t>
            </a: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297130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екст и текст/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C8D795-4C1C-AF42-9709-B723353857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3431440"/>
            <a:ext cx="6584850" cy="8817710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Ключевая мысль</a:t>
            </a: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Маркированный список</a:t>
            </a:r>
          </a:p>
          <a:p>
            <a:pPr marL="720000" marR="0" lvl="2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Нумерованный список</a:t>
            </a:r>
          </a:p>
          <a:p>
            <a:pPr marL="720000" marR="0" lvl="3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E4C2E3AF-06DA-2C4F-BDE4-E2EAFC12BA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913600" y="3429849"/>
            <a:ext cx="13898775" cy="8819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 или видео</a:t>
            </a:r>
          </a:p>
        </p:txBody>
      </p:sp>
    </p:spTree>
    <p:extLst>
      <p:ext uri="{BB962C8B-B14F-4D97-AF65-F5344CB8AC3E}">
        <p14:creationId xmlns:p14="http://schemas.microsoft.com/office/powerpoint/2010/main" val="19258253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2 текста/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451AF27-5FB1-0D40-AA05-42DF65248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25D4967-2BE7-CC40-970C-E59E736E9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Заголовок 3">
            <a:extLst>
              <a:ext uri="{FF2B5EF4-FFF2-40B4-BE49-F238E27FC236}">
                <a16:creationId xmlns:a16="http://schemas.microsoft.com/office/drawing/2014/main" id="{00CE3A18-3BEE-1E48-8DB5-EFDF81BE48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2B4190AE-DE9D-7B45-8685-C75786D2E28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87600" y="3429849"/>
            <a:ext cx="10239275" cy="8819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91E2E21-1D6C-DD48-81BA-272FC2FB570B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2572806" y="3429849"/>
            <a:ext cx="10239569" cy="8819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</a:t>
            </a:r>
          </a:p>
        </p:txBody>
      </p:sp>
    </p:spTree>
    <p:extLst>
      <p:ext uri="{BB962C8B-B14F-4D97-AF65-F5344CB8AC3E}">
        <p14:creationId xmlns:p14="http://schemas.microsoft.com/office/powerpoint/2010/main" val="8397887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Код (фон чёрны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D3B634B-388F-A448-9977-928240B53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4750DB9-1050-F946-A127-D0A81371C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Заголовок 3">
            <a:extLst>
              <a:ext uri="{FF2B5EF4-FFF2-40B4-BE49-F238E27FC236}">
                <a16:creationId xmlns:a16="http://schemas.microsoft.com/office/drawing/2014/main" id="{E93341BD-A05E-7146-B509-3E298CC0F2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78235F-978B-214B-8415-D194E2679F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91537" y="3104579"/>
            <a:ext cx="21220838" cy="9144571"/>
          </a:xfrm>
        </p:spPr>
        <p:txBody>
          <a:bodyPr tIns="180000"/>
          <a:lstStyle>
            <a:lvl1pPr>
              <a:lnSpc>
                <a:spcPct val="150000"/>
              </a:lnSpc>
              <a:spcBef>
                <a:spcPts val="600"/>
              </a:spcBef>
              <a:defRPr b="0" i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ru-RU" dirty="0"/>
              <a:t>Код</a:t>
            </a:r>
          </a:p>
        </p:txBody>
      </p:sp>
    </p:spTree>
    <p:extLst>
      <p:ext uri="{BB962C8B-B14F-4D97-AF65-F5344CB8AC3E}">
        <p14:creationId xmlns:p14="http://schemas.microsoft.com/office/powerpoint/2010/main" val="157013064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Код (фон белы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6CB4852-24CC-9546-8775-D111FA686A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E609C07-4ABA-9149-94E6-B2C8983AF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Заголовок 3">
            <a:extLst>
              <a:ext uri="{FF2B5EF4-FFF2-40B4-BE49-F238E27FC236}">
                <a16:creationId xmlns:a16="http://schemas.microsoft.com/office/drawing/2014/main" id="{45484853-AF1C-9C4F-87F8-C9C5A3EDBD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8" name="Текст 4">
            <a:extLst>
              <a:ext uri="{FF2B5EF4-FFF2-40B4-BE49-F238E27FC236}">
                <a16:creationId xmlns:a16="http://schemas.microsoft.com/office/drawing/2014/main" id="{DC83B333-F3B4-444F-8A46-A3EA094A31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91537" y="3104579"/>
            <a:ext cx="21220838" cy="9144571"/>
          </a:xfrm>
        </p:spPr>
        <p:txBody>
          <a:bodyPr tIns="180000"/>
          <a:lstStyle>
            <a:lvl1pPr>
              <a:lnSpc>
                <a:spcPct val="150000"/>
              </a:lnSpc>
              <a:spcBef>
                <a:spcPts val="600"/>
              </a:spcBef>
              <a:defRPr b="0" i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ru-RU" dirty="0"/>
              <a:t>Код</a:t>
            </a:r>
          </a:p>
        </p:txBody>
      </p:sp>
    </p:spTree>
    <p:extLst>
      <p:ext uri="{BB962C8B-B14F-4D97-AF65-F5344CB8AC3E}">
        <p14:creationId xmlns:p14="http://schemas.microsoft.com/office/powerpoint/2010/main" val="9797952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Контакты_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5">
            <a:extLst>
              <a:ext uri="{FF2B5EF4-FFF2-40B4-BE49-F238E27FC236}">
                <a16:creationId xmlns:a16="http://schemas.microsoft.com/office/drawing/2014/main" id="{C09B87DF-F74F-C84C-8E71-045F945C69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4665" y="7496175"/>
            <a:ext cx="8418163" cy="82051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baseline="0">
                <a:latin typeface="+mj-lt"/>
              </a:defRPr>
            </a:lvl1pPr>
          </a:lstStyle>
          <a:p>
            <a:pPr lvl="0"/>
            <a:r>
              <a:rPr lang="ru-RU" dirty="0"/>
              <a:t>Имя и</a:t>
            </a:r>
            <a:r>
              <a:rPr lang="en-US" dirty="0"/>
              <a:t> </a:t>
            </a:r>
            <a:r>
              <a:rPr lang="ru-RU" dirty="0"/>
              <a:t>Фамилия</a:t>
            </a:r>
          </a:p>
        </p:txBody>
      </p:sp>
      <p:sp>
        <p:nvSpPr>
          <p:cNvPr id="12" name="Текст 13">
            <a:extLst>
              <a:ext uri="{FF2B5EF4-FFF2-40B4-BE49-F238E27FC236}">
                <a16:creationId xmlns:a16="http://schemas.microsoft.com/office/drawing/2014/main" id="{83029A49-DE31-E64A-A86E-7056DB181F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2000" y="8553438"/>
            <a:ext cx="8418163" cy="112555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6B16E7C6-92E3-6843-B9BE-BFA1FBEB69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2000" y="3477893"/>
            <a:ext cx="18308288" cy="3656332"/>
          </a:xfrm>
        </p:spPr>
        <p:txBody>
          <a:bodyPr tIns="0" bIns="162000"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ru-RU" dirty="0"/>
              <a:t>Спасибо</a:t>
            </a:r>
          </a:p>
        </p:txBody>
      </p:sp>
      <p:sp>
        <p:nvSpPr>
          <p:cNvPr id="20" name="Текст 13">
            <a:extLst>
              <a:ext uri="{FF2B5EF4-FFF2-40B4-BE49-F238E27FC236}">
                <a16:creationId xmlns:a16="http://schemas.microsoft.com/office/drawing/2014/main" id="{6DE52A79-8184-B048-AE45-4960F2F1B57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41609" y="10044472"/>
            <a:ext cx="8418554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логин@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24" name="Текст 13">
            <a:extLst>
              <a:ext uri="{FF2B5EF4-FFF2-40B4-BE49-F238E27FC236}">
                <a16:creationId xmlns:a16="http://schemas.microsoft.com/office/drawing/2014/main" id="{189F932A-831C-6E4F-83E8-CFBA348AF3B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041607" y="10788728"/>
            <a:ext cx="8418555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  <p:sp>
        <p:nvSpPr>
          <p:cNvPr id="25" name="Текст 5">
            <a:extLst>
              <a:ext uri="{FF2B5EF4-FFF2-40B4-BE49-F238E27FC236}">
                <a16:creationId xmlns:a16="http://schemas.microsoft.com/office/drawing/2014/main" id="{71328253-70E3-5C47-993B-51E50AED83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566751" y="7496175"/>
            <a:ext cx="8783537" cy="82051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baseline="0">
                <a:latin typeface="+mj-lt"/>
              </a:defRPr>
            </a:lvl1pPr>
          </a:lstStyle>
          <a:p>
            <a:pPr lvl="0"/>
            <a:r>
              <a:rPr lang="ru-RU" dirty="0"/>
              <a:t>Имя и</a:t>
            </a:r>
            <a:r>
              <a:rPr lang="en-US" dirty="0"/>
              <a:t> </a:t>
            </a:r>
            <a:r>
              <a:rPr lang="ru-RU" dirty="0"/>
              <a:t>Фамилия</a:t>
            </a:r>
          </a:p>
        </p:txBody>
      </p:sp>
      <p:sp>
        <p:nvSpPr>
          <p:cNvPr id="26" name="Текст 13">
            <a:extLst>
              <a:ext uri="{FF2B5EF4-FFF2-40B4-BE49-F238E27FC236}">
                <a16:creationId xmlns:a16="http://schemas.microsoft.com/office/drawing/2014/main" id="{6A552FD6-ABD1-D64D-9FF6-E553B0A5560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566751" y="8553438"/>
            <a:ext cx="8783537" cy="112555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27" name="Текст 13">
            <a:extLst>
              <a:ext uri="{FF2B5EF4-FFF2-40B4-BE49-F238E27FC236}">
                <a16:creationId xmlns:a16="http://schemas.microsoft.com/office/drawing/2014/main" id="{7207650D-8903-7C4E-9AEE-D86AEB38CA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568741" y="10044472"/>
            <a:ext cx="8781460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логин@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30" name="Текст 13">
            <a:extLst>
              <a:ext uri="{FF2B5EF4-FFF2-40B4-BE49-F238E27FC236}">
                <a16:creationId xmlns:a16="http://schemas.microsoft.com/office/drawing/2014/main" id="{3BB70EA8-80F5-E34B-BB07-E65613EA8DD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568739" y="10788728"/>
            <a:ext cx="8781461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  <p:pic>
        <p:nvPicPr>
          <p:cNvPr id="18" name="Изображение 6">
            <a:extLst>
              <a:ext uri="{FF2B5EF4-FFF2-40B4-BE49-F238E27FC236}">
                <a16:creationId xmlns:a16="http://schemas.microsoft.com/office/drawing/2014/main" id="{AB3E2125-805D-EE4F-87E3-DE74929187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65780" y="1963034"/>
            <a:ext cx="2289465" cy="877368"/>
          </a:xfrm>
          <a:prstGeom prst="rect">
            <a:avLst/>
          </a:prstGeom>
        </p:spPr>
      </p:pic>
      <p:sp>
        <p:nvSpPr>
          <p:cNvPr id="19" name="Рисунок 7">
            <a:extLst>
              <a:ext uri="{FF2B5EF4-FFF2-40B4-BE49-F238E27FC236}">
                <a16:creationId xmlns:a16="http://schemas.microsoft.com/office/drawing/2014/main" id="{8D7C290C-5BB6-D14F-95C8-1FAE5375BC9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49652" y="1748278"/>
            <a:ext cx="8763000" cy="1219200"/>
          </a:xfrm>
        </p:spPr>
        <p:txBody>
          <a:bodyPr tIns="594000">
            <a:norm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 Сервиса</a:t>
            </a:r>
          </a:p>
        </p:txBody>
      </p:sp>
      <p:sp>
        <p:nvSpPr>
          <p:cNvPr id="29" name="Рисунок 9">
            <a:extLst>
              <a:ext uri="{FF2B5EF4-FFF2-40B4-BE49-F238E27FC236}">
                <a16:creationId xmlns:a16="http://schemas.microsoft.com/office/drawing/2014/main" id="{5703AFA8-3BF4-5544-A3BC-2BAD9D5865E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484475" y="1753711"/>
            <a:ext cx="5865814" cy="1227234"/>
          </a:xfrm>
          <a:noFill/>
          <a:ln>
            <a:noFill/>
          </a:ln>
        </p:spPr>
        <p:txBody>
          <a:bodyPr tIns="594000">
            <a:no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</a:t>
            </a:r>
            <a:r>
              <a:rPr lang="en-US" dirty="0"/>
              <a:t> </a:t>
            </a:r>
            <a:r>
              <a:rPr lang="ru-RU" dirty="0"/>
              <a:t>партнёра</a:t>
            </a:r>
            <a:r>
              <a:rPr lang="en-US" dirty="0"/>
              <a:t> </a:t>
            </a:r>
            <a:r>
              <a:rPr lang="ru-RU" dirty="0"/>
              <a:t>или</a:t>
            </a:r>
            <a:r>
              <a:rPr lang="en-US" dirty="0"/>
              <a:t> NDA</a:t>
            </a:r>
            <a:endParaRPr lang="ru-RU" dirty="0"/>
          </a:p>
        </p:txBody>
      </p:sp>
      <p:sp>
        <p:nvSpPr>
          <p:cNvPr id="31" name="Рисунок 10">
            <a:extLst>
              <a:ext uri="{FF2B5EF4-FFF2-40B4-BE49-F238E27FC236}">
                <a16:creationId xmlns:a16="http://schemas.microsoft.com/office/drawing/2014/main" id="{EDCF3707-D507-EE43-908E-05F8BD123C22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1992036" y="10830539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3" name="Рисунок 10">
            <a:extLst>
              <a:ext uri="{FF2B5EF4-FFF2-40B4-BE49-F238E27FC236}">
                <a16:creationId xmlns:a16="http://schemas.microsoft.com/office/drawing/2014/main" id="{338C2023-7709-FA4E-82B3-344C61A157E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1992036" y="10092416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4" name="Рисунок 10">
            <a:extLst>
              <a:ext uri="{FF2B5EF4-FFF2-40B4-BE49-F238E27FC236}">
                <a16:creationId xmlns:a16="http://schemas.microsoft.com/office/drawing/2014/main" id="{FEEA7C5F-02DF-494E-A3DD-371DBF79D422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2475501" y="10830539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5" name="Рисунок 10">
            <a:extLst>
              <a:ext uri="{FF2B5EF4-FFF2-40B4-BE49-F238E27FC236}">
                <a16:creationId xmlns:a16="http://schemas.microsoft.com/office/drawing/2014/main" id="{234FC2DF-131A-424E-98BF-B350AB6AFA20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2475501" y="10092416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40587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иктограмма и текст/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BBC7DF-D873-E246-A3AC-A27D9B155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6478937-D477-5C45-B143-3DE517137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92DE7455-C677-0147-BD3F-8159DEFAF5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2232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15" name="Рисунок 2">
            <a:extLst>
              <a:ext uri="{FF2B5EF4-FFF2-40B4-BE49-F238E27FC236}">
                <a16:creationId xmlns:a16="http://schemas.microsoft.com/office/drawing/2014/main" id="{D11B012E-F511-C94C-B10D-D6E12F78DDA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50082" y="5655728"/>
            <a:ext cx="2923681" cy="2935822"/>
          </a:xfrm>
          <a:prstGeom prst="rect">
            <a:avLst/>
          </a:prstGeom>
        </p:spPr>
        <p:txBody>
          <a:bodyPr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FD759DB2-5A2A-B441-923F-157EFDC160E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906400" y="3440009"/>
            <a:ext cx="13905975" cy="7342291"/>
          </a:xfrm>
          <a:prstGeom prst="rect">
            <a:avLst/>
          </a:prstGeom>
        </p:spPr>
        <p:txBody>
          <a:bodyPr vert="horz" lIns="0" tIns="72000" rIns="0" bIns="0" rtlCol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 или видео</a:t>
            </a: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50908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Контакты_r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5">
            <a:extLst>
              <a:ext uri="{FF2B5EF4-FFF2-40B4-BE49-F238E27FC236}">
                <a16:creationId xmlns:a16="http://schemas.microsoft.com/office/drawing/2014/main" id="{C09B87DF-F74F-C84C-8E71-045F945C69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4665" y="7496175"/>
            <a:ext cx="8418163" cy="83067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aseline="0">
                <a:latin typeface="+mj-lt"/>
              </a:defRPr>
            </a:lvl1pPr>
          </a:lstStyle>
          <a:p>
            <a:pPr lvl="0"/>
            <a:r>
              <a:rPr lang="ru-RU" dirty="0"/>
              <a:t>Имя и</a:t>
            </a:r>
            <a:r>
              <a:rPr lang="en-US" dirty="0"/>
              <a:t> </a:t>
            </a:r>
            <a:r>
              <a:rPr lang="ru-RU" dirty="0"/>
              <a:t>Фамилия</a:t>
            </a:r>
          </a:p>
        </p:txBody>
      </p:sp>
      <p:sp>
        <p:nvSpPr>
          <p:cNvPr id="12" name="Текст 13">
            <a:extLst>
              <a:ext uri="{FF2B5EF4-FFF2-40B4-BE49-F238E27FC236}">
                <a16:creationId xmlns:a16="http://schemas.microsoft.com/office/drawing/2014/main" id="{83029A49-DE31-E64A-A86E-7056DB181F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2000" y="8560198"/>
            <a:ext cx="8418163" cy="110863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6B16E7C6-92E3-6843-B9BE-BFA1FBEB69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2000" y="3477893"/>
            <a:ext cx="18308288" cy="3656332"/>
          </a:xfrm>
        </p:spPr>
        <p:txBody>
          <a:bodyPr tIns="0" bIns="136800"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ru-RU" dirty="0"/>
              <a:t>Спасибо</a:t>
            </a:r>
          </a:p>
        </p:txBody>
      </p:sp>
      <p:sp>
        <p:nvSpPr>
          <p:cNvPr id="20" name="Текст 13">
            <a:extLst>
              <a:ext uri="{FF2B5EF4-FFF2-40B4-BE49-F238E27FC236}">
                <a16:creationId xmlns:a16="http://schemas.microsoft.com/office/drawing/2014/main" id="{6DE52A79-8184-B048-AE45-4960F2F1B57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41609" y="10053824"/>
            <a:ext cx="8418554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логин@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23" name="Рисунок 2">
            <a:extLst>
              <a:ext uri="{FF2B5EF4-FFF2-40B4-BE49-F238E27FC236}">
                <a16:creationId xmlns:a16="http://schemas.microsoft.com/office/drawing/2014/main" id="{74798053-D0FC-0744-8B9E-CE6D9FD29B1E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2455458" y="10847525"/>
            <a:ext cx="432688" cy="409250"/>
          </a:xfrm>
          <a:prstGeom prst="rect">
            <a:avLst/>
          </a:prstGeom>
        </p:spPr>
        <p:txBody>
          <a:bodyPr tIns="0" anchor="ctr" anchorCtr="1">
            <a:norm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300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4" name="Текст 13">
            <a:extLst>
              <a:ext uri="{FF2B5EF4-FFF2-40B4-BE49-F238E27FC236}">
                <a16:creationId xmlns:a16="http://schemas.microsoft.com/office/drawing/2014/main" id="{189F932A-831C-6E4F-83E8-CFBA348AF3B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041607" y="10797004"/>
            <a:ext cx="8418555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  <p:sp>
        <p:nvSpPr>
          <p:cNvPr id="25" name="Текст 5">
            <a:extLst>
              <a:ext uri="{FF2B5EF4-FFF2-40B4-BE49-F238E27FC236}">
                <a16:creationId xmlns:a16="http://schemas.microsoft.com/office/drawing/2014/main" id="{71328253-70E3-5C47-993B-51E50AED83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566751" y="7496175"/>
            <a:ext cx="8783537" cy="83067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aseline="0">
                <a:latin typeface="+mj-lt"/>
              </a:defRPr>
            </a:lvl1pPr>
          </a:lstStyle>
          <a:p>
            <a:pPr lvl="0"/>
            <a:r>
              <a:rPr lang="ru-RU" dirty="0"/>
              <a:t>Имя и</a:t>
            </a:r>
            <a:r>
              <a:rPr lang="en-US" dirty="0"/>
              <a:t> </a:t>
            </a:r>
            <a:r>
              <a:rPr lang="ru-RU" dirty="0"/>
              <a:t>Фамилия</a:t>
            </a:r>
          </a:p>
        </p:txBody>
      </p:sp>
      <p:sp>
        <p:nvSpPr>
          <p:cNvPr id="26" name="Текст 13">
            <a:extLst>
              <a:ext uri="{FF2B5EF4-FFF2-40B4-BE49-F238E27FC236}">
                <a16:creationId xmlns:a16="http://schemas.microsoft.com/office/drawing/2014/main" id="{6A552FD6-ABD1-D64D-9FF6-E553B0A5560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566751" y="8560198"/>
            <a:ext cx="8783537" cy="110863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27" name="Текст 13">
            <a:extLst>
              <a:ext uri="{FF2B5EF4-FFF2-40B4-BE49-F238E27FC236}">
                <a16:creationId xmlns:a16="http://schemas.microsoft.com/office/drawing/2014/main" id="{7207650D-8903-7C4E-9AEE-D86AEB38CA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568741" y="10053824"/>
            <a:ext cx="8781460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логин@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28" name="Рисунок 2">
            <a:extLst>
              <a:ext uri="{FF2B5EF4-FFF2-40B4-BE49-F238E27FC236}">
                <a16:creationId xmlns:a16="http://schemas.microsoft.com/office/drawing/2014/main" id="{1C458AE4-34AE-2C43-A964-A60D6341B4F2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1992033" y="10847525"/>
            <a:ext cx="432688" cy="409250"/>
          </a:xfrm>
          <a:prstGeom prst="rect">
            <a:avLst/>
          </a:prstGeom>
        </p:spPr>
        <p:txBody>
          <a:bodyPr tIns="0" anchor="ctr" anchorCtr="1">
            <a:norm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300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30" name="Текст 13">
            <a:extLst>
              <a:ext uri="{FF2B5EF4-FFF2-40B4-BE49-F238E27FC236}">
                <a16:creationId xmlns:a16="http://schemas.microsoft.com/office/drawing/2014/main" id="{3BB70EA8-80F5-E34B-BB07-E65613EA8DD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568739" y="10797004"/>
            <a:ext cx="8781461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  <p:sp>
        <p:nvSpPr>
          <p:cNvPr id="21" name="Рисунок 2">
            <a:extLst>
              <a:ext uri="{FF2B5EF4-FFF2-40B4-BE49-F238E27FC236}">
                <a16:creationId xmlns:a16="http://schemas.microsoft.com/office/drawing/2014/main" id="{98C177A5-3FF4-6F44-9237-446E1EFBD2F8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455458" y="10110377"/>
            <a:ext cx="432688" cy="409250"/>
          </a:xfrm>
          <a:prstGeom prst="rect">
            <a:avLst/>
          </a:prstGeom>
        </p:spPr>
        <p:txBody>
          <a:bodyPr tIns="0" anchor="ctr" anchorCtr="1">
            <a:norm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300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2" name="Рисунок 2">
            <a:extLst>
              <a:ext uri="{FF2B5EF4-FFF2-40B4-BE49-F238E27FC236}">
                <a16:creationId xmlns:a16="http://schemas.microsoft.com/office/drawing/2014/main" id="{50742B79-A963-FC4C-85D2-8910E3913A17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1992033" y="10110377"/>
            <a:ext cx="432688" cy="409250"/>
          </a:xfrm>
          <a:prstGeom prst="rect">
            <a:avLst/>
          </a:prstGeom>
        </p:spPr>
        <p:txBody>
          <a:bodyPr tIns="0" anchor="ctr" anchorCtr="1">
            <a:norm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300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r>
              <a:rPr lang="en-US" dirty="0"/>
              <a:t>Icon</a:t>
            </a:r>
          </a:p>
        </p:txBody>
      </p:sp>
      <p:pic>
        <p:nvPicPr>
          <p:cNvPr id="18" name="Изображение 6">
            <a:extLst>
              <a:ext uri="{FF2B5EF4-FFF2-40B4-BE49-F238E27FC236}">
                <a16:creationId xmlns:a16="http://schemas.microsoft.com/office/drawing/2014/main" id="{AB3E2125-805D-EE4F-87E3-DE74929187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65780" y="1963034"/>
            <a:ext cx="2289465" cy="877368"/>
          </a:xfrm>
          <a:prstGeom prst="rect">
            <a:avLst/>
          </a:prstGeom>
        </p:spPr>
      </p:pic>
      <p:sp>
        <p:nvSpPr>
          <p:cNvPr id="19" name="Рисунок 7">
            <a:extLst>
              <a:ext uri="{FF2B5EF4-FFF2-40B4-BE49-F238E27FC236}">
                <a16:creationId xmlns:a16="http://schemas.microsoft.com/office/drawing/2014/main" id="{8D7C290C-5BB6-D14F-95C8-1FAE5375BC9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49652" y="1748278"/>
            <a:ext cx="8763000" cy="1219200"/>
          </a:xfrm>
        </p:spPr>
        <p:txBody>
          <a:bodyPr tIns="594000">
            <a:norm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 Сервиса</a:t>
            </a:r>
          </a:p>
        </p:txBody>
      </p:sp>
      <p:sp>
        <p:nvSpPr>
          <p:cNvPr id="29" name="Рисунок 9">
            <a:extLst>
              <a:ext uri="{FF2B5EF4-FFF2-40B4-BE49-F238E27FC236}">
                <a16:creationId xmlns:a16="http://schemas.microsoft.com/office/drawing/2014/main" id="{5703AFA8-3BF4-5544-A3BC-2BAD9D5865E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484475" y="1753711"/>
            <a:ext cx="5865814" cy="1227234"/>
          </a:xfrm>
          <a:noFill/>
          <a:ln>
            <a:noFill/>
          </a:ln>
        </p:spPr>
        <p:txBody>
          <a:bodyPr tIns="594000">
            <a:no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Yandex Sans Text Thin" charset="0"/>
                <a:cs typeface="Yandex Sans Text Thin" charset="0"/>
              </a:defRPr>
            </a:lvl1pPr>
          </a:lstStyle>
          <a:p>
            <a:r>
              <a:rPr lang="ru-RU" dirty="0"/>
              <a:t>Логотип</a:t>
            </a:r>
            <a:r>
              <a:rPr lang="en-US" dirty="0"/>
              <a:t> </a:t>
            </a:r>
            <a:r>
              <a:rPr lang="ru-RU" dirty="0"/>
              <a:t>партнёра</a:t>
            </a:r>
            <a:r>
              <a:rPr lang="en-US" dirty="0"/>
              <a:t> </a:t>
            </a:r>
            <a:r>
              <a:rPr lang="ru-RU" dirty="0"/>
              <a:t>или</a:t>
            </a:r>
            <a:r>
              <a:rPr lang="en-US" dirty="0"/>
              <a:t> NDA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9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2">
            <a:extLst>
              <a:ext uri="{FF2B5EF4-FFF2-40B4-BE49-F238E27FC236}">
                <a16:creationId xmlns:a16="http://schemas.microsoft.com/office/drawing/2014/main" id="{121498A8-B247-8E41-B989-21A7A9E9BA4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589074" y="5561156"/>
            <a:ext cx="2911489" cy="2438960"/>
          </a:xfrm>
          <a:prstGeom prst="rect">
            <a:avLst/>
          </a:prstGeom>
        </p:spPr>
        <p:txBody>
          <a:bodyPr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C3A226A-A6E5-FC45-8E25-292A9270E55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45631" y="915889"/>
            <a:ext cx="16104658" cy="1085949"/>
          </a:xfrm>
          <a:prstGeom prst="rect">
            <a:avLst/>
          </a:prstGeom>
        </p:spPr>
        <p:txBody>
          <a:bodyPr tIns="125999" anchor="t">
            <a:noAutofit/>
          </a:bodyPr>
          <a:lstStyle>
            <a:lvl1pPr marL="0" indent="0">
              <a:buNone/>
              <a:defRPr sz="4800">
                <a:solidFill>
                  <a:schemeClr val="tx1"/>
                </a:solidFill>
                <a:latin typeface="+mn-lt"/>
              </a:defRPr>
            </a:lvl1pPr>
            <a:lvl2pPr marL="91430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61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292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23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54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585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1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46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F78064-496F-884F-B574-B9E9DA8CA6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46348" y="3831168"/>
            <a:ext cx="16103940" cy="5493808"/>
          </a:xfrm>
        </p:spPr>
        <p:txBody>
          <a:bodyPr vert="horz" tIns="216000" rIns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>
                <a:latin typeface="+mj-lt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581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2">
            <a:extLst>
              <a:ext uri="{FF2B5EF4-FFF2-40B4-BE49-F238E27FC236}">
                <a16:creationId xmlns:a16="http://schemas.microsoft.com/office/drawing/2014/main" id="{61527DB0-CF55-144D-9CA7-48B711C5913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5513050" y="0"/>
            <a:ext cx="8880953" cy="13729825"/>
          </a:xfrm>
          <a:custGeom>
            <a:avLst/>
            <a:gdLst>
              <a:gd name="connsiteX0" fmla="*/ 0 w 9936178"/>
              <a:gd name="connsiteY0" fmla="*/ 0 h 13716000"/>
              <a:gd name="connsiteX1" fmla="*/ 9936178 w 9936178"/>
              <a:gd name="connsiteY1" fmla="*/ 0 h 13716000"/>
              <a:gd name="connsiteX2" fmla="*/ 9936178 w 9936178"/>
              <a:gd name="connsiteY2" fmla="*/ 13716000 h 13716000"/>
              <a:gd name="connsiteX3" fmla="*/ 0 w 9936178"/>
              <a:gd name="connsiteY3" fmla="*/ 13716000 h 13716000"/>
              <a:gd name="connsiteX4" fmla="*/ 0 w 9936178"/>
              <a:gd name="connsiteY4" fmla="*/ 0 h 13716000"/>
              <a:gd name="connsiteX0" fmla="*/ 0 w 9936178"/>
              <a:gd name="connsiteY0" fmla="*/ 0 h 13716000"/>
              <a:gd name="connsiteX1" fmla="*/ 9936178 w 9936178"/>
              <a:gd name="connsiteY1" fmla="*/ 0 h 13716000"/>
              <a:gd name="connsiteX2" fmla="*/ 9936178 w 9936178"/>
              <a:gd name="connsiteY2" fmla="*/ 13716000 h 13716000"/>
              <a:gd name="connsiteX3" fmla="*/ 0 w 9936178"/>
              <a:gd name="connsiteY3" fmla="*/ 13716000 h 13716000"/>
              <a:gd name="connsiteX4" fmla="*/ 2955925 w 9936178"/>
              <a:gd name="connsiteY4" fmla="*/ 6680200 h 13716000"/>
              <a:gd name="connsiteX5" fmla="*/ 0 w 9936178"/>
              <a:gd name="connsiteY5" fmla="*/ 0 h 13716000"/>
              <a:gd name="connsiteX0" fmla="*/ 175245 w 10111423"/>
              <a:gd name="connsiteY0" fmla="*/ 0 h 13716000"/>
              <a:gd name="connsiteX1" fmla="*/ 10111423 w 10111423"/>
              <a:gd name="connsiteY1" fmla="*/ 0 h 13716000"/>
              <a:gd name="connsiteX2" fmla="*/ 10111423 w 10111423"/>
              <a:gd name="connsiteY2" fmla="*/ 13716000 h 13716000"/>
              <a:gd name="connsiteX3" fmla="*/ 175245 w 10111423"/>
              <a:gd name="connsiteY3" fmla="*/ 13716000 h 13716000"/>
              <a:gd name="connsiteX4" fmla="*/ 3131170 w 10111423"/>
              <a:gd name="connsiteY4" fmla="*/ 6680200 h 13716000"/>
              <a:gd name="connsiteX5" fmla="*/ 175245 w 10111423"/>
              <a:gd name="connsiteY5" fmla="*/ 0 h 13716000"/>
              <a:gd name="connsiteX0" fmla="*/ 207023 w 10143201"/>
              <a:gd name="connsiteY0" fmla="*/ 0 h 15045022"/>
              <a:gd name="connsiteX1" fmla="*/ 10143201 w 10143201"/>
              <a:gd name="connsiteY1" fmla="*/ 0 h 15045022"/>
              <a:gd name="connsiteX2" fmla="*/ 10143201 w 10143201"/>
              <a:gd name="connsiteY2" fmla="*/ 13716000 h 15045022"/>
              <a:gd name="connsiteX3" fmla="*/ 207023 w 10143201"/>
              <a:gd name="connsiteY3" fmla="*/ 13716000 h 15045022"/>
              <a:gd name="connsiteX4" fmla="*/ 3162948 w 10143201"/>
              <a:gd name="connsiteY4" fmla="*/ 6680200 h 15045022"/>
              <a:gd name="connsiteX5" fmla="*/ 207023 w 10143201"/>
              <a:gd name="connsiteY5" fmla="*/ 0 h 15045022"/>
              <a:gd name="connsiteX0" fmla="*/ 207023 w 10143201"/>
              <a:gd name="connsiteY0" fmla="*/ 0 h 14732000"/>
              <a:gd name="connsiteX1" fmla="*/ 10143201 w 10143201"/>
              <a:gd name="connsiteY1" fmla="*/ 0 h 14732000"/>
              <a:gd name="connsiteX2" fmla="*/ 10143201 w 10143201"/>
              <a:gd name="connsiteY2" fmla="*/ 13716000 h 14732000"/>
              <a:gd name="connsiteX3" fmla="*/ 207023 w 10143201"/>
              <a:gd name="connsiteY3" fmla="*/ 13716000 h 14732000"/>
              <a:gd name="connsiteX4" fmla="*/ 3162948 w 10143201"/>
              <a:gd name="connsiteY4" fmla="*/ 6680200 h 14732000"/>
              <a:gd name="connsiteX5" fmla="*/ 207023 w 10143201"/>
              <a:gd name="connsiteY5" fmla="*/ 0 h 14732000"/>
              <a:gd name="connsiteX0" fmla="*/ 207023 w 10143201"/>
              <a:gd name="connsiteY0" fmla="*/ 0 h 14732000"/>
              <a:gd name="connsiteX1" fmla="*/ 10143201 w 10143201"/>
              <a:gd name="connsiteY1" fmla="*/ 0 h 14732000"/>
              <a:gd name="connsiteX2" fmla="*/ 10143201 w 10143201"/>
              <a:gd name="connsiteY2" fmla="*/ 13716000 h 14732000"/>
              <a:gd name="connsiteX3" fmla="*/ 207023 w 10143201"/>
              <a:gd name="connsiteY3" fmla="*/ 13716000 h 14732000"/>
              <a:gd name="connsiteX4" fmla="*/ 3162948 w 10143201"/>
              <a:gd name="connsiteY4" fmla="*/ 6680200 h 14732000"/>
              <a:gd name="connsiteX5" fmla="*/ 207023 w 10143201"/>
              <a:gd name="connsiteY5" fmla="*/ 0 h 14732000"/>
              <a:gd name="connsiteX0" fmla="*/ 207023 w 10143201"/>
              <a:gd name="connsiteY0" fmla="*/ 0 h 14732000"/>
              <a:gd name="connsiteX1" fmla="*/ 10143201 w 10143201"/>
              <a:gd name="connsiteY1" fmla="*/ 0 h 14732000"/>
              <a:gd name="connsiteX2" fmla="*/ 10143201 w 10143201"/>
              <a:gd name="connsiteY2" fmla="*/ 13716000 h 14732000"/>
              <a:gd name="connsiteX3" fmla="*/ 207023 w 10143201"/>
              <a:gd name="connsiteY3" fmla="*/ 13716000 h 14732000"/>
              <a:gd name="connsiteX4" fmla="*/ 3162948 w 10143201"/>
              <a:gd name="connsiteY4" fmla="*/ 6680200 h 14732000"/>
              <a:gd name="connsiteX5" fmla="*/ 207023 w 10143201"/>
              <a:gd name="connsiteY5" fmla="*/ 0 h 14732000"/>
              <a:gd name="connsiteX0" fmla="*/ 207023 w 11385223"/>
              <a:gd name="connsiteY0" fmla="*/ 0 h 15045022"/>
              <a:gd name="connsiteX1" fmla="*/ 10143201 w 11385223"/>
              <a:gd name="connsiteY1" fmla="*/ 0 h 15045022"/>
              <a:gd name="connsiteX2" fmla="*/ 10143201 w 11385223"/>
              <a:gd name="connsiteY2" fmla="*/ 13716000 h 15045022"/>
              <a:gd name="connsiteX3" fmla="*/ 207023 w 11385223"/>
              <a:gd name="connsiteY3" fmla="*/ 13716000 h 15045022"/>
              <a:gd name="connsiteX4" fmla="*/ 3162948 w 11385223"/>
              <a:gd name="connsiteY4" fmla="*/ 6680200 h 15045022"/>
              <a:gd name="connsiteX5" fmla="*/ 207023 w 11385223"/>
              <a:gd name="connsiteY5" fmla="*/ 0 h 15045022"/>
              <a:gd name="connsiteX0" fmla="*/ 207023 w 10879214"/>
              <a:gd name="connsiteY0" fmla="*/ 0 h 15045022"/>
              <a:gd name="connsiteX1" fmla="*/ 10143201 w 10879214"/>
              <a:gd name="connsiteY1" fmla="*/ 0 h 15045022"/>
              <a:gd name="connsiteX2" fmla="*/ 10143201 w 10879214"/>
              <a:gd name="connsiteY2" fmla="*/ 13716000 h 15045022"/>
              <a:gd name="connsiteX3" fmla="*/ 207023 w 10879214"/>
              <a:gd name="connsiteY3" fmla="*/ 13716000 h 15045022"/>
              <a:gd name="connsiteX4" fmla="*/ 3162948 w 10879214"/>
              <a:gd name="connsiteY4" fmla="*/ 6680200 h 15045022"/>
              <a:gd name="connsiteX5" fmla="*/ 207023 w 10879214"/>
              <a:gd name="connsiteY5" fmla="*/ 0 h 15045022"/>
              <a:gd name="connsiteX0" fmla="*/ 207023 w 11385223"/>
              <a:gd name="connsiteY0" fmla="*/ 0 h 15045022"/>
              <a:gd name="connsiteX1" fmla="*/ 10143201 w 11385223"/>
              <a:gd name="connsiteY1" fmla="*/ 0 h 15045022"/>
              <a:gd name="connsiteX2" fmla="*/ 10143201 w 11385223"/>
              <a:gd name="connsiteY2" fmla="*/ 13716000 h 15045022"/>
              <a:gd name="connsiteX3" fmla="*/ 207023 w 11385223"/>
              <a:gd name="connsiteY3" fmla="*/ 13716000 h 15045022"/>
              <a:gd name="connsiteX4" fmla="*/ 3162948 w 11385223"/>
              <a:gd name="connsiteY4" fmla="*/ 6680200 h 15045022"/>
              <a:gd name="connsiteX5" fmla="*/ 207023 w 11385223"/>
              <a:gd name="connsiteY5" fmla="*/ 0 h 15045022"/>
              <a:gd name="connsiteX0" fmla="*/ 207023 w 10879214"/>
              <a:gd name="connsiteY0" fmla="*/ 0 h 15045022"/>
              <a:gd name="connsiteX1" fmla="*/ 10143201 w 10879214"/>
              <a:gd name="connsiteY1" fmla="*/ 0 h 15045022"/>
              <a:gd name="connsiteX2" fmla="*/ 10143201 w 10879214"/>
              <a:gd name="connsiteY2" fmla="*/ 13716000 h 15045022"/>
              <a:gd name="connsiteX3" fmla="*/ 207023 w 10879214"/>
              <a:gd name="connsiteY3" fmla="*/ 13716000 h 15045022"/>
              <a:gd name="connsiteX4" fmla="*/ 3162948 w 10879214"/>
              <a:gd name="connsiteY4" fmla="*/ 6680200 h 15045022"/>
              <a:gd name="connsiteX5" fmla="*/ 207023 w 10879214"/>
              <a:gd name="connsiteY5" fmla="*/ 0 h 15045022"/>
              <a:gd name="connsiteX0" fmla="*/ 207023 w 10879214"/>
              <a:gd name="connsiteY0" fmla="*/ 0 h 15045022"/>
              <a:gd name="connsiteX1" fmla="*/ 10143201 w 10879214"/>
              <a:gd name="connsiteY1" fmla="*/ 0 h 15045022"/>
              <a:gd name="connsiteX2" fmla="*/ 10143201 w 10879214"/>
              <a:gd name="connsiteY2" fmla="*/ 13716000 h 15045022"/>
              <a:gd name="connsiteX3" fmla="*/ 207023 w 10879214"/>
              <a:gd name="connsiteY3" fmla="*/ 13716000 h 15045022"/>
              <a:gd name="connsiteX4" fmla="*/ 3162948 w 10879214"/>
              <a:gd name="connsiteY4" fmla="*/ 6680200 h 15045022"/>
              <a:gd name="connsiteX5" fmla="*/ 207023 w 10879214"/>
              <a:gd name="connsiteY5" fmla="*/ 0 h 15045022"/>
              <a:gd name="connsiteX0" fmla="*/ 207023 w 10879214"/>
              <a:gd name="connsiteY0" fmla="*/ 0 h 15045022"/>
              <a:gd name="connsiteX1" fmla="*/ 10143201 w 10879214"/>
              <a:gd name="connsiteY1" fmla="*/ 0 h 15045022"/>
              <a:gd name="connsiteX2" fmla="*/ 10143201 w 10879214"/>
              <a:gd name="connsiteY2" fmla="*/ 13716000 h 15045022"/>
              <a:gd name="connsiteX3" fmla="*/ 207023 w 10879214"/>
              <a:gd name="connsiteY3" fmla="*/ 13716000 h 15045022"/>
              <a:gd name="connsiteX4" fmla="*/ 3162948 w 10879214"/>
              <a:gd name="connsiteY4" fmla="*/ 6680200 h 15045022"/>
              <a:gd name="connsiteX5" fmla="*/ 207023 w 10879214"/>
              <a:gd name="connsiteY5" fmla="*/ 0 h 15045022"/>
              <a:gd name="connsiteX0" fmla="*/ 207023 w 10143201"/>
              <a:gd name="connsiteY0" fmla="*/ 0 h 15045022"/>
              <a:gd name="connsiteX1" fmla="*/ 10143201 w 10143201"/>
              <a:gd name="connsiteY1" fmla="*/ 0 h 15045022"/>
              <a:gd name="connsiteX2" fmla="*/ 10143201 w 10143201"/>
              <a:gd name="connsiteY2" fmla="*/ 13716000 h 15045022"/>
              <a:gd name="connsiteX3" fmla="*/ 207023 w 10143201"/>
              <a:gd name="connsiteY3" fmla="*/ 13716000 h 15045022"/>
              <a:gd name="connsiteX4" fmla="*/ 3162948 w 10143201"/>
              <a:gd name="connsiteY4" fmla="*/ 6680200 h 15045022"/>
              <a:gd name="connsiteX5" fmla="*/ 207023 w 10143201"/>
              <a:gd name="connsiteY5" fmla="*/ 0 h 15045022"/>
              <a:gd name="connsiteX0" fmla="*/ 207023 w 10143201"/>
              <a:gd name="connsiteY0" fmla="*/ 0 h 15045022"/>
              <a:gd name="connsiteX1" fmla="*/ 10143201 w 10143201"/>
              <a:gd name="connsiteY1" fmla="*/ 0 h 15045022"/>
              <a:gd name="connsiteX2" fmla="*/ 10143201 w 10143201"/>
              <a:gd name="connsiteY2" fmla="*/ 13716000 h 15045022"/>
              <a:gd name="connsiteX3" fmla="*/ 207023 w 10143201"/>
              <a:gd name="connsiteY3" fmla="*/ 13716000 h 15045022"/>
              <a:gd name="connsiteX4" fmla="*/ 3162948 w 10143201"/>
              <a:gd name="connsiteY4" fmla="*/ 6680200 h 15045022"/>
              <a:gd name="connsiteX5" fmla="*/ 207023 w 10143201"/>
              <a:gd name="connsiteY5" fmla="*/ 0 h 15045022"/>
              <a:gd name="connsiteX0" fmla="*/ 207023 w 10143201"/>
              <a:gd name="connsiteY0" fmla="*/ 0 h 14237170"/>
              <a:gd name="connsiteX1" fmla="*/ 10143201 w 10143201"/>
              <a:gd name="connsiteY1" fmla="*/ 0 h 14237170"/>
              <a:gd name="connsiteX2" fmla="*/ 10143201 w 10143201"/>
              <a:gd name="connsiteY2" fmla="*/ 13716000 h 14237170"/>
              <a:gd name="connsiteX3" fmla="*/ 207023 w 10143201"/>
              <a:gd name="connsiteY3" fmla="*/ 13716000 h 14237170"/>
              <a:gd name="connsiteX4" fmla="*/ 3162948 w 10143201"/>
              <a:gd name="connsiteY4" fmla="*/ 6680200 h 14237170"/>
              <a:gd name="connsiteX5" fmla="*/ 207023 w 10143201"/>
              <a:gd name="connsiteY5" fmla="*/ 0 h 14237170"/>
              <a:gd name="connsiteX0" fmla="*/ 207023 w 10143201"/>
              <a:gd name="connsiteY0" fmla="*/ 0 h 13716000"/>
              <a:gd name="connsiteX1" fmla="*/ 10143201 w 10143201"/>
              <a:gd name="connsiteY1" fmla="*/ 0 h 13716000"/>
              <a:gd name="connsiteX2" fmla="*/ 10143201 w 10143201"/>
              <a:gd name="connsiteY2" fmla="*/ 13716000 h 13716000"/>
              <a:gd name="connsiteX3" fmla="*/ 207023 w 10143201"/>
              <a:gd name="connsiteY3" fmla="*/ 13716000 h 13716000"/>
              <a:gd name="connsiteX4" fmla="*/ 3162948 w 10143201"/>
              <a:gd name="connsiteY4" fmla="*/ 6680200 h 13716000"/>
              <a:gd name="connsiteX5" fmla="*/ 207023 w 10143201"/>
              <a:gd name="connsiteY5" fmla="*/ 0 h 13716000"/>
              <a:gd name="connsiteX0" fmla="*/ 0 w 9936178"/>
              <a:gd name="connsiteY0" fmla="*/ 0 h 13716000"/>
              <a:gd name="connsiteX1" fmla="*/ 9936178 w 9936178"/>
              <a:gd name="connsiteY1" fmla="*/ 0 h 13716000"/>
              <a:gd name="connsiteX2" fmla="*/ 9936178 w 9936178"/>
              <a:gd name="connsiteY2" fmla="*/ 13716000 h 13716000"/>
              <a:gd name="connsiteX3" fmla="*/ 0 w 9936178"/>
              <a:gd name="connsiteY3" fmla="*/ 13716000 h 13716000"/>
              <a:gd name="connsiteX4" fmla="*/ 2955925 w 9936178"/>
              <a:gd name="connsiteY4" fmla="*/ 6680200 h 13716000"/>
              <a:gd name="connsiteX5" fmla="*/ 0 w 9936178"/>
              <a:gd name="connsiteY5" fmla="*/ 0 h 13716000"/>
              <a:gd name="connsiteX0" fmla="*/ 0 w 9936178"/>
              <a:gd name="connsiteY0" fmla="*/ 0 h 13716000"/>
              <a:gd name="connsiteX1" fmla="*/ 9936178 w 9936178"/>
              <a:gd name="connsiteY1" fmla="*/ 0 h 13716000"/>
              <a:gd name="connsiteX2" fmla="*/ 9936178 w 9936178"/>
              <a:gd name="connsiteY2" fmla="*/ 13716000 h 13716000"/>
              <a:gd name="connsiteX3" fmla="*/ 0 w 9936178"/>
              <a:gd name="connsiteY3" fmla="*/ 13716000 h 13716000"/>
              <a:gd name="connsiteX4" fmla="*/ 2955925 w 9936178"/>
              <a:gd name="connsiteY4" fmla="*/ 6680200 h 13716000"/>
              <a:gd name="connsiteX5" fmla="*/ 0 w 9936178"/>
              <a:gd name="connsiteY5" fmla="*/ 0 h 13716000"/>
              <a:gd name="connsiteX0" fmla="*/ 355600 w 9936178"/>
              <a:gd name="connsiteY0" fmla="*/ 25400 h 13716000"/>
              <a:gd name="connsiteX1" fmla="*/ 9936178 w 9936178"/>
              <a:gd name="connsiteY1" fmla="*/ 0 h 13716000"/>
              <a:gd name="connsiteX2" fmla="*/ 9936178 w 9936178"/>
              <a:gd name="connsiteY2" fmla="*/ 13716000 h 13716000"/>
              <a:gd name="connsiteX3" fmla="*/ 0 w 9936178"/>
              <a:gd name="connsiteY3" fmla="*/ 13716000 h 13716000"/>
              <a:gd name="connsiteX4" fmla="*/ 2955925 w 9936178"/>
              <a:gd name="connsiteY4" fmla="*/ 6680200 h 13716000"/>
              <a:gd name="connsiteX5" fmla="*/ 355600 w 9936178"/>
              <a:gd name="connsiteY5" fmla="*/ 25400 h 13716000"/>
              <a:gd name="connsiteX0" fmla="*/ 50800 w 9631378"/>
              <a:gd name="connsiteY0" fmla="*/ 25400 h 13716000"/>
              <a:gd name="connsiteX1" fmla="*/ 9631378 w 9631378"/>
              <a:gd name="connsiteY1" fmla="*/ 0 h 13716000"/>
              <a:gd name="connsiteX2" fmla="*/ 9631378 w 9631378"/>
              <a:gd name="connsiteY2" fmla="*/ 13716000 h 13716000"/>
              <a:gd name="connsiteX3" fmla="*/ 0 w 9631378"/>
              <a:gd name="connsiteY3" fmla="*/ 13690600 h 13716000"/>
              <a:gd name="connsiteX4" fmla="*/ 2651125 w 9631378"/>
              <a:gd name="connsiteY4" fmla="*/ 6680200 h 13716000"/>
              <a:gd name="connsiteX5" fmla="*/ 50800 w 9631378"/>
              <a:gd name="connsiteY5" fmla="*/ 25400 h 13716000"/>
              <a:gd name="connsiteX0" fmla="*/ 50800 w 9631378"/>
              <a:gd name="connsiteY0" fmla="*/ 25400 h 13716000"/>
              <a:gd name="connsiteX1" fmla="*/ 9631378 w 9631378"/>
              <a:gd name="connsiteY1" fmla="*/ 0 h 13716000"/>
              <a:gd name="connsiteX2" fmla="*/ 9631378 w 9631378"/>
              <a:gd name="connsiteY2" fmla="*/ 13716000 h 13716000"/>
              <a:gd name="connsiteX3" fmla="*/ 0 w 9631378"/>
              <a:gd name="connsiteY3" fmla="*/ 13690600 h 13716000"/>
              <a:gd name="connsiteX4" fmla="*/ 2610485 w 9631378"/>
              <a:gd name="connsiteY4" fmla="*/ 6791960 h 13716000"/>
              <a:gd name="connsiteX5" fmla="*/ 50800 w 9631378"/>
              <a:gd name="connsiteY5" fmla="*/ 25400 h 13716000"/>
              <a:gd name="connsiteX0" fmla="*/ 50800 w 9631378"/>
              <a:gd name="connsiteY0" fmla="*/ 25400 h 13716000"/>
              <a:gd name="connsiteX1" fmla="*/ 9631378 w 9631378"/>
              <a:gd name="connsiteY1" fmla="*/ 0 h 13716000"/>
              <a:gd name="connsiteX2" fmla="*/ 9631378 w 9631378"/>
              <a:gd name="connsiteY2" fmla="*/ 13716000 h 13716000"/>
              <a:gd name="connsiteX3" fmla="*/ 0 w 9631378"/>
              <a:gd name="connsiteY3" fmla="*/ 13690600 h 13716000"/>
              <a:gd name="connsiteX4" fmla="*/ 2620645 w 9631378"/>
              <a:gd name="connsiteY4" fmla="*/ 6751320 h 13716000"/>
              <a:gd name="connsiteX5" fmla="*/ 50800 w 9631378"/>
              <a:gd name="connsiteY5" fmla="*/ 25400 h 13716000"/>
              <a:gd name="connsiteX0" fmla="*/ 62375 w 9642953"/>
              <a:gd name="connsiteY0" fmla="*/ 25400 h 13725324"/>
              <a:gd name="connsiteX1" fmla="*/ 9642953 w 9642953"/>
              <a:gd name="connsiteY1" fmla="*/ 0 h 13725324"/>
              <a:gd name="connsiteX2" fmla="*/ 9642953 w 9642953"/>
              <a:gd name="connsiteY2" fmla="*/ 13716000 h 13725324"/>
              <a:gd name="connsiteX3" fmla="*/ 0 w 9642953"/>
              <a:gd name="connsiteY3" fmla="*/ 13725324 h 13725324"/>
              <a:gd name="connsiteX4" fmla="*/ 2632220 w 9642953"/>
              <a:gd name="connsiteY4" fmla="*/ 6751320 h 13725324"/>
              <a:gd name="connsiteX5" fmla="*/ 62375 w 9642953"/>
              <a:gd name="connsiteY5" fmla="*/ 25400 h 13725324"/>
              <a:gd name="connsiteX0" fmla="*/ 16077 w 9642953"/>
              <a:gd name="connsiteY0" fmla="*/ 2250 h 13725324"/>
              <a:gd name="connsiteX1" fmla="*/ 9642953 w 9642953"/>
              <a:gd name="connsiteY1" fmla="*/ 0 h 13725324"/>
              <a:gd name="connsiteX2" fmla="*/ 9642953 w 9642953"/>
              <a:gd name="connsiteY2" fmla="*/ 13716000 h 13725324"/>
              <a:gd name="connsiteX3" fmla="*/ 0 w 9642953"/>
              <a:gd name="connsiteY3" fmla="*/ 13725324 h 13725324"/>
              <a:gd name="connsiteX4" fmla="*/ 2632220 w 9642953"/>
              <a:gd name="connsiteY4" fmla="*/ 6751320 h 13725324"/>
              <a:gd name="connsiteX5" fmla="*/ 16077 w 9642953"/>
              <a:gd name="connsiteY5" fmla="*/ 2250 h 13725324"/>
              <a:gd name="connsiteX0" fmla="*/ 16077 w 9642953"/>
              <a:gd name="connsiteY0" fmla="*/ 2250 h 13725324"/>
              <a:gd name="connsiteX1" fmla="*/ 9642953 w 9642953"/>
              <a:gd name="connsiteY1" fmla="*/ 0 h 13725324"/>
              <a:gd name="connsiteX2" fmla="*/ 9642953 w 9642953"/>
              <a:gd name="connsiteY2" fmla="*/ 13716000 h 13725324"/>
              <a:gd name="connsiteX3" fmla="*/ 0 w 9642953"/>
              <a:gd name="connsiteY3" fmla="*/ 13725324 h 13725324"/>
              <a:gd name="connsiteX4" fmla="*/ 2585921 w 9642953"/>
              <a:gd name="connsiteY4" fmla="*/ 6751320 h 13725324"/>
              <a:gd name="connsiteX5" fmla="*/ 16077 w 9642953"/>
              <a:gd name="connsiteY5" fmla="*/ 2250 h 13725324"/>
              <a:gd name="connsiteX0" fmla="*/ 16077 w 9642953"/>
              <a:gd name="connsiteY0" fmla="*/ 2250 h 13725324"/>
              <a:gd name="connsiteX1" fmla="*/ 8880953 w 9642953"/>
              <a:gd name="connsiteY1" fmla="*/ 0 h 13725324"/>
              <a:gd name="connsiteX2" fmla="*/ 9642953 w 9642953"/>
              <a:gd name="connsiteY2" fmla="*/ 13716000 h 13725324"/>
              <a:gd name="connsiteX3" fmla="*/ 0 w 9642953"/>
              <a:gd name="connsiteY3" fmla="*/ 13725324 h 13725324"/>
              <a:gd name="connsiteX4" fmla="*/ 2585921 w 9642953"/>
              <a:gd name="connsiteY4" fmla="*/ 6751320 h 13725324"/>
              <a:gd name="connsiteX5" fmla="*/ 16077 w 9642953"/>
              <a:gd name="connsiteY5" fmla="*/ 2250 h 13725324"/>
              <a:gd name="connsiteX0" fmla="*/ 16077 w 8880953"/>
              <a:gd name="connsiteY0" fmla="*/ 2250 h 13741400"/>
              <a:gd name="connsiteX1" fmla="*/ 8880953 w 8880953"/>
              <a:gd name="connsiteY1" fmla="*/ 0 h 13741400"/>
              <a:gd name="connsiteX2" fmla="*/ 8880953 w 8880953"/>
              <a:gd name="connsiteY2" fmla="*/ 13741400 h 13741400"/>
              <a:gd name="connsiteX3" fmla="*/ 0 w 8880953"/>
              <a:gd name="connsiteY3" fmla="*/ 13725324 h 13741400"/>
              <a:gd name="connsiteX4" fmla="*/ 2585921 w 8880953"/>
              <a:gd name="connsiteY4" fmla="*/ 6751320 h 13741400"/>
              <a:gd name="connsiteX5" fmla="*/ 16077 w 8880953"/>
              <a:gd name="connsiteY5" fmla="*/ 2250 h 13741400"/>
              <a:gd name="connsiteX0" fmla="*/ 16077 w 8880953"/>
              <a:gd name="connsiteY0" fmla="*/ 2250 h 13725324"/>
              <a:gd name="connsiteX1" fmla="*/ 8880953 w 8880953"/>
              <a:gd name="connsiteY1" fmla="*/ 0 h 13725324"/>
              <a:gd name="connsiteX2" fmla="*/ 8880953 w 8880953"/>
              <a:gd name="connsiteY2" fmla="*/ 13718251 h 13725324"/>
              <a:gd name="connsiteX3" fmla="*/ 0 w 8880953"/>
              <a:gd name="connsiteY3" fmla="*/ 13725324 h 13725324"/>
              <a:gd name="connsiteX4" fmla="*/ 2585921 w 8880953"/>
              <a:gd name="connsiteY4" fmla="*/ 6751320 h 13725324"/>
              <a:gd name="connsiteX5" fmla="*/ 16077 w 8880953"/>
              <a:gd name="connsiteY5" fmla="*/ 2250 h 13725324"/>
              <a:gd name="connsiteX0" fmla="*/ 16077 w 8880953"/>
              <a:gd name="connsiteY0" fmla="*/ 2250 h 13729825"/>
              <a:gd name="connsiteX1" fmla="*/ 8880953 w 8880953"/>
              <a:gd name="connsiteY1" fmla="*/ 0 h 13729825"/>
              <a:gd name="connsiteX2" fmla="*/ 8869379 w 8880953"/>
              <a:gd name="connsiteY2" fmla="*/ 13729825 h 13729825"/>
              <a:gd name="connsiteX3" fmla="*/ 0 w 8880953"/>
              <a:gd name="connsiteY3" fmla="*/ 13725324 h 13729825"/>
              <a:gd name="connsiteX4" fmla="*/ 2585921 w 8880953"/>
              <a:gd name="connsiteY4" fmla="*/ 6751320 h 13729825"/>
              <a:gd name="connsiteX5" fmla="*/ 16077 w 8880953"/>
              <a:gd name="connsiteY5" fmla="*/ 2250 h 1372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80953" h="13729825">
                <a:moveTo>
                  <a:pt x="16077" y="2250"/>
                </a:moveTo>
                <a:lnTo>
                  <a:pt x="8880953" y="0"/>
                </a:lnTo>
                <a:lnTo>
                  <a:pt x="8869379" y="13729825"/>
                </a:lnTo>
                <a:lnTo>
                  <a:pt x="0" y="13725324"/>
                </a:lnTo>
                <a:lnTo>
                  <a:pt x="2585921" y="6751320"/>
                </a:lnTo>
                <a:lnTo>
                  <a:pt x="16077" y="2250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 anchorCtr="1"/>
          <a:lstStyle>
            <a:lvl1pPr algn="ctr">
              <a:defRPr/>
            </a:lvl1pPr>
          </a:lstStyle>
          <a:p>
            <a:r>
              <a:rPr lang="ru-RU" dirty="0"/>
              <a:t>Вставьте</a:t>
            </a:r>
            <a:br>
              <a:rPr lang="ru-RU" dirty="0"/>
            </a:br>
            <a:r>
              <a:rPr lang="ru-RU" dirty="0"/>
              <a:t>изображение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7B8B226-C026-5B41-8DF8-CE1C75FD8C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2000" y="915889"/>
            <a:ext cx="12442475" cy="1085949"/>
          </a:xfrm>
          <a:prstGeom prst="rect">
            <a:avLst/>
          </a:prstGeom>
        </p:spPr>
        <p:txBody>
          <a:bodyPr tIns="125999" anchor="t">
            <a:noAutofit/>
          </a:bodyPr>
          <a:lstStyle>
            <a:lvl1pPr marL="0" indent="0">
              <a:buNone/>
              <a:defRPr sz="4800">
                <a:solidFill>
                  <a:schemeClr val="tx1"/>
                </a:solidFill>
                <a:latin typeface="+mn-lt"/>
              </a:defRPr>
            </a:lvl1pPr>
            <a:lvl2pPr marL="91430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61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292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23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54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585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1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46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168BEC1-770E-C549-A6A1-8DF59D04757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2718" y="3831168"/>
            <a:ext cx="13178357" cy="5493808"/>
          </a:xfrm>
        </p:spPr>
        <p:txBody>
          <a:bodyPr vert="horz" tIns="216000" rIns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>
                <a:latin typeface="+mj-lt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149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E68F06DF-25BF-DA43-A249-1D8E105D81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7638" y="0"/>
            <a:ext cx="24382413" cy="13716000"/>
          </a:xfrm>
          <a:prstGeom prst="rect">
            <a:avLst/>
          </a:prstGeom>
          <a:blipFill>
            <a:blip r:embed="rId2">
              <a:alphaModFix amt="50000"/>
            </a:blip>
            <a:stretch>
              <a:fillRect/>
            </a:stretch>
          </a:blipFill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ru-RU" dirty="0"/>
              <a:t>На фон нужно вставить изображение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A2A1BFC-2E62-AF46-B06C-706D800F0B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2000" y="915889"/>
            <a:ext cx="18308288" cy="1085949"/>
          </a:xfrm>
          <a:prstGeom prst="rect">
            <a:avLst/>
          </a:prstGeom>
        </p:spPr>
        <p:txBody>
          <a:bodyPr tIns="125999" anchor="t">
            <a:noAutofit/>
          </a:bodyPr>
          <a:lstStyle>
            <a:lvl1pPr marL="0" indent="0"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91430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61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292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23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54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585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1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46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B0F8C3D-6D3E-D240-A05F-03CA334B26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2718" y="3831168"/>
            <a:ext cx="8784157" cy="5493808"/>
          </a:xfrm>
        </p:spPr>
        <p:txBody>
          <a:bodyPr vert="horz" tIns="216000" rIns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3470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5241600" y="3824935"/>
            <a:ext cx="6577044" cy="73912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Первый раздел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3042000" y="1630363"/>
            <a:ext cx="18308288" cy="1473200"/>
          </a:xfrm>
        </p:spPr>
        <p:txBody>
          <a:bodyPr tIns="216000" rIns="0" anchor="t"/>
          <a:lstStyle>
            <a:lvl1pPr>
              <a:defRPr baseline="0">
                <a:latin typeface="+mj-lt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2" name="Текст 3">
            <a:extLst>
              <a:ext uri="{FF2B5EF4-FFF2-40B4-BE49-F238E27FC236}">
                <a16:creationId xmlns:a16="http://schemas.microsoft.com/office/drawing/2014/main" id="{59F20745-D3B4-E445-AF16-337808FC884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041999" y="3828862"/>
            <a:ext cx="1458563" cy="7334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27" name="Текст 6">
            <a:extLst>
              <a:ext uri="{FF2B5EF4-FFF2-40B4-BE49-F238E27FC236}">
                <a16:creationId xmlns:a16="http://schemas.microsoft.com/office/drawing/2014/main" id="{68C071BF-C16D-9E4B-AEEF-072A72D2CB63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5243044" y="5304692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Второй раздел</a:t>
            </a:r>
          </a:p>
        </p:txBody>
      </p:sp>
      <p:sp>
        <p:nvSpPr>
          <p:cNvPr id="28" name="Текст 3">
            <a:extLst>
              <a:ext uri="{FF2B5EF4-FFF2-40B4-BE49-F238E27FC236}">
                <a16:creationId xmlns:a16="http://schemas.microsoft.com/office/drawing/2014/main" id="{D1B7A5B9-7DAF-A941-AE5F-8010D004A7F4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3041999" y="5307795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29" name="Текст 6">
            <a:extLst>
              <a:ext uri="{FF2B5EF4-FFF2-40B4-BE49-F238E27FC236}">
                <a16:creationId xmlns:a16="http://schemas.microsoft.com/office/drawing/2014/main" id="{519C18FB-A744-6849-8662-B416DEBDF172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5243044" y="6767696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Третий раздел</a:t>
            </a:r>
          </a:p>
        </p:txBody>
      </p:sp>
      <p:sp>
        <p:nvSpPr>
          <p:cNvPr id="30" name="Текст 3">
            <a:extLst>
              <a:ext uri="{FF2B5EF4-FFF2-40B4-BE49-F238E27FC236}">
                <a16:creationId xmlns:a16="http://schemas.microsoft.com/office/drawing/2014/main" id="{F4406C1D-B142-5F47-9DBA-4D0B7047D1E8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3041999" y="6770799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3" name="Текст 6">
            <a:extLst>
              <a:ext uri="{FF2B5EF4-FFF2-40B4-BE49-F238E27FC236}">
                <a16:creationId xmlns:a16="http://schemas.microsoft.com/office/drawing/2014/main" id="{2BEC180E-3B2E-8640-8FD3-C1E1AC2375D0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5243044" y="8226447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Четвёртый раздел</a:t>
            </a:r>
          </a:p>
        </p:txBody>
      </p:sp>
      <p:sp>
        <p:nvSpPr>
          <p:cNvPr id="34" name="Текст 3">
            <a:extLst>
              <a:ext uri="{FF2B5EF4-FFF2-40B4-BE49-F238E27FC236}">
                <a16:creationId xmlns:a16="http://schemas.microsoft.com/office/drawing/2014/main" id="{A0B4DC4D-EBAE-5742-8F8D-6B3F47BCCE39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3041999" y="8229550"/>
            <a:ext cx="1458563" cy="7160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5" name="Текст 6">
            <a:extLst>
              <a:ext uri="{FF2B5EF4-FFF2-40B4-BE49-F238E27FC236}">
                <a16:creationId xmlns:a16="http://schemas.microsoft.com/office/drawing/2014/main" id="{2D16315E-6FEC-174B-B128-E5925E3BF57B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5243044" y="9689734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Пятый раздел</a:t>
            </a:r>
          </a:p>
        </p:txBody>
      </p:sp>
      <p:sp>
        <p:nvSpPr>
          <p:cNvPr id="36" name="Текст 3">
            <a:extLst>
              <a:ext uri="{FF2B5EF4-FFF2-40B4-BE49-F238E27FC236}">
                <a16:creationId xmlns:a16="http://schemas.microsoft.com/office/drawing/2014/main" id="{65142D94-0E1F-2049-A2D9-0B8528805211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3041999" y="9687521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7" name="Текст 6">
            <a:extLst>
              <a:ext uri="{FF2B5EF4-FFF2-40B4-BE49-F238E27FC236}">
                <a16:creationId xmlns:a16="http://schemas.microsoft.com/office/drawing/2014/main" id="{0A800AF3-5748-4E43-804C-FC43E1776626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243044" y="11155988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Шестой раздел</a:t>
            </a:r>
          </a:p>
        </p:txBody>
      </p:sp>
      <p:sp>
        <p:nvSpPr>
          <p:cNvPr id="38" name="Текст 3">
            <a:extLst>
              <a:ext uri="{FF2B5EF4-FFF2-40B4-BE49-F238E27FC236}">
                <a16:creationId xmlns:a16="http://schemas.microsoft.com/office/drawing/2014/main" id="{EDE561E0-4221-244D-9277-8CEBC45B769C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3041999" y="11153775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9" name="Текст 6">
            <a:extLst>
              <a:ext uri="{FF2B5EF4-FFF2-40B4-BE49-F238E27FC236}">
                <a16:creationId xmlns:a16="http://schemas.microsoft.com/office/drawing/2014/main" id="{9B3E06BA-02B6-454D-8FF6-9F34EB7F2662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4772407" y="3824935"/>
            <a:ext cx="6577044" cy="73912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Седьмой раздел</a:t>
            </a:r>
          </a:p>
        </p:txBody>
      </p:sp>
      <p:sp>
        <p:nvSpPr>
          <p:cNvPr id="40" name="Текст 3">
            <a:extLst>
              <a:ext uri="{FF2B5EF4-FFF2-40B4-BE49-F238E27FC236}">
                <a16:creationId xmlns:a16="http://schemas.microsoft.com/office/drawing/2014/main" id="{6B97D422-B3E5-1D45-ADF1-E96D651934AD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2572806" y="3828862"/>
            <a:ext cx="1458563" cy="7334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41" name="Текст 6">
            <a:extLst>
              <a:ext uri="{FF2B5EF4-FFF2-40B4-BE49-F238E27FC236}">
                <a16:creationId xmlns:a16="http://schemas.microsoft.com/office/drawing/2014/main" id="{A027CAEB-994C-F846-BC00-4FACCD445DA6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4773851" y="5304692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Восьмой раздел</a:t>
            </a:r>
          </a:p>
        </p:txBody>
      </p:sp>
      <p:sp>
        <p:nvSpPr>
          <p:cNvPr id="42" name="Текст 3">
            <a:extLst>
              <a:ext uri="{FF2B5EF4-FFF2-40B4-BE49-F238E27FC236}">
                <a16:creationId xmlns:a16="http://schemas.microsoft.com/office/drawing/2014/main" id="{DCC82649-AFC6-C546-B02B-707A8BFB64EA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2572806" y="5307795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43" name="Текст 6">
            <a:extLst>
              <a:ext uri="{FF2B5EF4-FFF2-40B4-BE49-F238E27FC236}">
                <a16:creationId xmlns:a16="http://schemas.microsoft.com/office/drawing/2014/main" id="{785F48D9-DFBF-F543-A309-A41926032259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14773851" y="6767696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Девятый раздел</a:t>
            </a:r>
          </a:p>
        </p:txBody>
      </p:sp>
      <p:sp>
        <p:nvSpPr>
          <p:cNvPr id="66" name="Текст 3">
            <a:extLst>
              <a:ext uri="{FF2B5EF4-FFF2-40B4-BE49-F238E27FC236}">
                <a16:creationId xmlns:a16="http://schemas.microsoft.com/office/drawing/2014/main" id="{D070534D-117D-5D45-A37B-B8EA2D6523C2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12572806" y="6770799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67" name="Текст 6">
            <a:extLst>
              <a:ext uri="{FF2B5EF4-FFF2-40B4-BE49-F238E27FC236}">
                <a16:creationId xmlns:a16="http://schemas.microsoft.com/office/drawing/2014/main" id="{CACCE557-BB3B-0A4E-AA6C-0DF5ABD7E686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14773851" y="8226447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Десятый раздел</a:t>
            </a:r>
          </a:p>
        </p:txBody>
      </p:sp>
      <p:sp>
        <p:nvSpPr>
          <p:cNvPr id="68" name="Текст 3">
            <a:extLst>
              <a:ext uri="{FF2B5EF4-FFF2-40B4-BE49-F238E27FC236}">
                <a16:creationId xmlns:a16="http://schemas.microsoft.com/office/drawing/2014/main" id="{D3DEBB94-69EE-5842-9000-3509D15EACD7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12572806" y="8229550"/>
            <a:ext cx="1458563" cy="7160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69" name="Текст 6">
            <a:extLst>
              <a:ext uri="{FF2B5EF4-FFF2-40B4-BE49-F238E27FC236}">
                <a16:creationId xmlns:a16="http://schemas.microsoft.com/office/drawing/2014/main" id="{88C3D922-D9E3-D743-94EE-C0562E3A27D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4773851" y="9689734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Одиннадцатый раздел</a:t>
            </a:r>
          </a:p>
        </p:txBody>
      </p:sp>
      <p:sp>
        <p:nvSpPr>
          <p:cNvPr id="70" name="Текст 3">
            <a:extLst>
              <a:ext uri="{FF2B5EF4-FFF2-40B4-BE49-F238E27FC236}">
                <a16:creationId xmlns:a16="http://schemas.microsoft.com/office/drawing/2014/main" id="{9592070E-32D6-204B-98DD-C681B353234F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12572806" y="9687521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71" name="Текст 6">
            <a:extLst>
              <a:ext uri="{FF2B5EF4-FFF2-40B4-BE49-F238E27FC236}">
                <a16:creationId xmlns:a16="http://schemas.microsoft.com/office/drawing/2014/main" id="{A5A0FFF5-8CA8-4949-AA02-7FE56AA031B2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4773851" y="11155988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Двенадцатый раздел</a:t>
            </a:r>
          </a:p>
        </p:txBody>
      </p:sp>
      <p:sp>
        <p:nvSpPr>
          <p:cNvPr id="72" name="Текст 3">
            <a:extLst>
              <a:ext uri="{FF2B5EF4-FFF2-40B4-BE49-F238E27FC236}">
                <a16:creationId xmlns:a16="http://schemas.microsoft.com/office/drawing/2014/main" id="{1BE75190-6D2A-6E4A-9D09-464B35FDC320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2572806" y="11153775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06766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87600" y="547141"/>
            <a:ext cx="21232812" cy="2554323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1587600" y="3431440"/>
            <a:ext cx="21224775" cy="88177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0"/>
            <a:endParaRPr lang="ru-RU" dirty="0"/>
          </a:p>
          <a:p>
            <a:pPr lvl="1"/>
            <a:r>
              <a:rPr lang="ru-RU" dirty="0"/>
              <a:t>Ключевая мысль</a:t>
            </a:r>
          </a:p>
          <a:p>
            <a:pPr lvl="1"/>
            <a:endParaRPr lang="ru-RU" dirty="0"/>
          </a:p>
          <a:p>
            <a:pPr lvl="2"/>
            <a:r>
              <a:rPr lang="ru-RU" dirty="0"/>
              <a:t>Маркированный список</a:t>
            </a:r>
          </a:p>
          <a:p>
            <a:pPr lvl="2"/>
            <a:endParaRPr lang="ru-RU" dirty="0"/>
          </a:p>
          <a:p>
            <a:pPr lvl="3"/>
            <a:r>
              <a:rPr lang="ru-RU" dirty="0"/>
              <a:t>Нумерованный список</a:t>
            </a:r>
          </a:p>
          <a:p>
            <a:pPr lvl="3"/>
            <a:endParaRPr lang="ru-RU" dirty="0"/>
          </a:p>
          <a:p>
            <a:pPr lvl="4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6577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908" r:id="rId2"/>
    <p:sldLayoutId id="2147483887" r:id="rId3"/>
    <p:sldLayoutId id="2147483889" r:id="rId4"/>
    <p:sldLayoutId id="2147483866" r:id="rId5"/>
    <p:sldLayoutId id="2147483909" r:id="rId6"/>
    <p:sldLayoutId id="2147483911" r:id="rId7"/>
    <p:sldLayoutId id="2147483912" r:id="rId8"/>
    <p:sldLayoutId id="2147483890" r:id="rId9"/>
    <p:sldLayoutId id="2147483891" r:id="rId10"/>
    <p:sldLayoutId id="2147483867" r:id="rId11"/>
    <p:sldLayoutId id="2147483896" r:id="rId12"/>
    <p:sldLayoutId id="2147483897" r:id="rId13"/>
    <p:sldLayoutId id="2147483898" r:id="rId14"/>
    <p:sldLayoutId id="2147483899" r:id="rId15"/>
    <p:sldLayoutId id="2147483900" r:id="rId16"/>
    <p:sldLayoutId id="2147483901" r:id="rId17"/>
    <p:sldLayoutId id="2147483902" r:id="rId18"/>
    <p:sldLayoutId id="2147483916" r:id="rId19"/>
    <p:sldLayoutId id="2147483903" r:id="rId20"/>
    <p:sldLayoutId id="2147483914" r:id="rId21"/>
    <p:sldLayoutId id="2147483904" r:id="rId22"/>
    <p:sldLayoutId id="2147483905" r:id="rId23"/>
    <p:sldLayoutId id="2147483920" r:id="rId24"/>
    <p:sldLayoutId id="2147483921" r:id="rId25"/>
    <p:sldLayoutId id="2147483922" r:id="rId26"/>
    <p:sldLayoutId id="2147483923" r:id="rId27"/>
    <p:sldLayoutId id="2147483924" r:id="rId28"/>
    <p:sldLayoutId id="2147483925" r:id="rId29"/>
    <p:sldLayoutId id="2147483926" r:id="rId30"/>
    <p:sldLayoutId id="2147483917" r:id="rId31"/>
    <p:sldLayoutId id="2147483913" r:id="rId32"/>
    <p:sldLayoutId id="2147483906" r:id="rId33"/>
    <p:sldLayoutId id="2147483907" r:id="rId34"/>
    <p:sldLayoutId id="2147483894" r:id="rId35"/>
    <p:sldLayoutId id="2147483918" r:id="rId36"/>
    <p:sldLayoutId id="2147483919" r:id="rId37"/>
    <p:sldLayoutId id="2147484002" r:id="rId38"/>
    <p:sldLayoutId id="2147484003" r:id="rId39"/>
    <p:sldLayoutId id="2147484004" r:id="rId40"/>
    <p:sldLayoutId id="2147484005" r:id="rId41"/>
    <p:sldLayoutId id="2147484006" r:id="rId42"/>
    <p:sldLayoutId id="2147484007" r:id="rId43"/>
    <p:sldLayoutId id="2147484008" r:id="rId44"/>
    <p:sldLayoutId id="2147484009" r:id="rId45"/>
    <p:sldLayoutId id="2147484010" r:id="rId46"/>
    <p:sldLayoutId id="2147484023" r:id="rId47"/>
    <p:sldLayoutId id="2147484024" r:id="rId48"/>
    <p:sldLayoutId id="2147484025" r:id="rId49"/>
    <p:sldLayoutId id="2147484026" r:id="rId50"/>
    <p:sldLayoutId id="2147484027" r:id="rId51"/>
    <p:sldLayoutId id="2147484028" r:id="rId52"/>
    <p:sldLayoutId id="2147484029" r:id="rId53"/>
    <p:sldLayoutId id="2147484030" r:id="rId54"/>
    <p:sldLayoutId id="2147484031" r:id="rId55"/>
    <p:sldLayoutId id="2147484032" r:id="rId56"/>
    <p:sldLayoutId id="2147484033" r:id="rId57"/>
  </p:sldLayoutIdLst>
  <p:hf hdr="0" dt="0"/>
  <p:txStyles>
    <p:titleStyle>
      <a:lvl1pPr marL="0" algn="l" defTabSz="1828619" rtl="0" eaLnBrk="1" latinLnBrk="0" hangingPunct="1">
        <a:lnSpc>
          <a:spcPct val="100000"/>
        </a:lnSpc>
        <a:spcBef>
          <a:spcPct val="0"/>
        </a:spcBef>
        <a:buNone/>
        <a:defRPr sz="7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61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719964" algn="l" defTabSz="1907905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SzPct val="120000"/>
        <a:buFont typeface="Arial Unicode MS" panose="020B0604020202020204" pitchFamily="34" charset="-128"/>
        <a:buChar char="▎"/>
        <a:defRPr sz="3200" b="1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715963" algn="l" defTabSz="182861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SzPct val="150000"/>
        <a:buFont typeface="Arial" panose="020B0604020202020204" pitchFamily="34" charset="0"/>
        <a:buChar char="›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715963" algn="l" defTabSz="182861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+mj-lt"/>
        <a:buAutoNum type="arabicPeriod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82861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Tx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5028699" indent="-457155" algn="l" defTabSz="182861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007" indent="-457155" algn="l" defTabSz="182861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315" indent="-457155" algn="l" defTabSz="182861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623" indent="-457155" algn="l" defTabSz="182861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08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19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27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35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543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852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160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467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762">
          <p15:clr>
            <a:srgbClr val="F26B43"/>
          </p15:clr>
        </p15:guide>
        <p15:guide id="2" pos="6531">
          <p15:clr>
            <a:srgbClr val="F26B43"/>
          </p15:clr>
        </p15:guide>
        <p15:guide id="3" pos="6298">
          <p15:clr>
            <a:srgbClr val="F26B43"/>
          </p15:clr>
        </p15:guide>
        <p15:guide id="4" pos="6067">
          <p15:clr>
            <a:srgbClr val="F26B43"/>
          </p15:clr>
        </p15:guide>
        <p15:guide id="5" pos="5834">
          <p15:clr>
            <a:srgbClr val="F26B43"/>
          </p15:clr>
        </p15:guide>
        <p15:guide id="6" pos="5603">
          <p15:clr>
            <a:srgbClr val="F26B43"/>
          </p15:clr>
        </p15:guide>
        <p15:guide id="8" pos="5148">
          <p15:clr>
            <a:srgbClr val="F26B43"/>
          </p15:clr>
        </p15:guide>
        <p15:guide id="9" pos="4915">
          <p15:clr>
            <a:srgbClr val="F26B43"/>
          </p15:clr>
        </p15:guide>
        <p15:guide id="10" pos="4682">
          <p15:clr>
            <a:srgbClr val="F26B43"/>
          </p15:clr>
        </p15:guide>
        <p15:guide id="11" pos="4451">
          <p15:clr>
            <a:srgbClr val="F26B43"/>
          </p15:clr>
        </p15:guide>
        <p15:guide id="12" pos="4218">
          <p15:clr>
            <a:srgbClr val="F26B43"/>
          </p15:clr>
        </p15:guide>
        <p15:guide id="13" pos="3763">
          <p15:clr>
            <a:srgbClr val="F26B43"/>
          </p15:clr>
        </p15:guide>
        <p15:guide id="14" pos="3994">
          <p15:clr>
            <a:srgbClr val="F26B43"/>
          </p15:clr>
        </p15:guide>
        <p15:guide id="15" pos="3530">
          <p15:clr>
            <a:srgbClr val="F26B43"/>
          </p15:clr>
        </p15:guide>
        <p15:guide id="16" pos="3299">
          <p15:clr>
            <a:srgbClr val="F26B43"/>
          </p15:clr>
        </p15:guide>
        <p15:guide id="17" pos="2835">
          <p15:clr>
            <a:srgbClr val="F26B43"/>
          </p15:clr>
        </p15:guide>
        <p15:guide id="19" pos="2611">
          <p15:clr>
            <a:srgbClr val="F26B43"/>
          </p15:clr>
        </p15:guide>
        <p15:guide id="20" pos="2378">
          <p15:clr>
            <a:srgbClr val="F26B43"/>
          </p15:clr>
        </p15:guide>
        <p15:guide id="21" pos="2147">
          <p15:clr>
            <a:srgbClr val="F26B43"/>
          </p15:clr>
        </p15:guide>
        <p15:guide id="25" pos="6986">
          <p15:clr>
            <a:srgbClr val="F26B43"/>
          </p15:clr>
        </p15:guide>
        <p15:guide id="27" pos="7219">
          <p15:clr>
            <a:srgbClr val="F26B43"/>
          </p15:clr>
        </p15:guide>
        <p15:guide id="29" pos="7913">
          <p15:clr>
            <a:srgbClr val="F26B43"/>
          </p15:clr>
        </p15:guide>
        <p15:guide id="30" pos="8146">
          <p15:clr>
            <a:srgbClr val="F26B43"/>
          </p15:clr>
        </p15:guide>
        <p15:guide id="31" pos="8372">
          <p15:clr>
            <a:srgbClr val="F26B43"/>
          </p15:clr>
        </p15:guide>
        <p15:guide id="32" pos="8602">
          <p15:clr>
            <a:srgbClr val="F26B43"/>
          </p15:clr>
        </p15:guide>
        <p15:guide id="33" pos="9529">
          <p15:clr>
            <a:srgbClr val="F26B43"/>
          </p15:clr>
        </p15:guide>
        <p15:guide id="34" pos="8834">
          <p15:clr>
            <a:srgbClr val="F26B43"/>
          </p15:clr>
        </p15:guide>
        <p15:guide id="35" pos="9754">
          <p15:clr>
            <a:srgbClr val="F26B43"/>
          </p15:clr>
        </p15:guide>
        <p15:guide id="36" pos="10681">
          <p15:clr>
            <a:srgbClr val="F26B43"/>
          </p15:clr>
        </p15:guide>
        <p15:guide id="38" pos="10218">
          <p15:clr>
            <a:srgbClr val="F26B43"/>
          </p15:clr>
        </p15:guide>
        <p15:guide id="39" pos="12522">
          <p15:clr>
            <a:srgbClr val="F26B43"/>
          </p15:clr>
        </p15:guide>
        <p15:guide id="40" pos="10450">
          <p15:clr>
            <a:srgbClr val="F26B43"/>
          </p15:clr>
        </p15:guide>
        <p15:guide id="41" pos="10909" userDrawn="1">
          <p15:clr>
            <a:srgbClr val="F26B43"/>
          </p15:clr>
        </p15:guide>
        <p15:guide id="42" pos="11138">
          <p15:clr>
            <a:srgbClr val="F26B43"/>
          </p15:clr>
        </p15:guide>
        <p15:guide id="44" pos="11370">
          <p15:clr>
            <a:srgbClr val="F26B43"/>
          </p15:clr>
        </p15:guide>
        <p15:guide id="45" pos="11602">
          <p15:clr>
            <a:srgbClr val="F26B43"/>
          </p15:clr>
        </p15:guide>
        <p15:guide id="47" pos="11833">
          <p15:clr>
            <a:srgbClr val="F26B43"/>
          </p15:clr>
        </p15:guide>
        <p15:guide id="48" orient="horz" pos="4260">
          <p15:clr>
            <a:srgbClr val="F26B43"/>
          </p15:clr>
        </p15:guide>
        <p15:guide id="49" orient="horz" pos="4027">
          <p15:clr>
            <a:srgbClr val="F26B43"/>
          </p15:clr>
        </p15:guide>
        <p15:guide id="50" orient="horz" pos="3796" userDrawn="1">
          <p15:clr>
            <a:srgbClr val="F26B43"/>
          </p15:clr>
        </p15:guide>
        <p15:guide id="51" orient="horz" pos="3107" userDrawn="1">
          <p15:clr>
            <a:srgbClr val="F26B43"/>
          </p15:clr>
        </p15:guide>
        <p15:guide id="52" orient="horz" pos="2875" userDrawn="1">
          <p15:clr>
            <a:srgbClr val="F26B43"/>
          </p15:clr>
        </p15:guide>
        <p15:guide id="53" orient="horz" pos="2641">
          <p15:clr>
            <a:srgbClr val="F26B43"/>
          </p15:clr>
        </p15:guide>
        <p15:guide id="54" orient="horz" pos="2408" userDrawn="1">
          <p15:clr>
            <a:srgbClr val="F26B43"/>
          </p15:clr>
        </p15:guide>
        <p15:guide id="57" orient="horz" pos="1723">
          <p15:clr>
            <a:srgbClr val="F26B43"/>
          </p15:clr>
        </p15:guide>
        <p15:guide id="62" orient="horz" pos="4494">
          <p15:clr>
            <a:srgbClr val="F26B43"/>
          </p15:clr>
        </p15:guide>
        <p15:guide id="63" orient="horz" pos="4722">
          <p15:clr>
            <a:srgbClr val="F26B43"/>
          </p15:clr>
        </p15:guide>
        <p15:guide id="64" orient="horz" pos="5179">
          <p15:clr>
            <a:srgbClr val="F26B43"/>
          </p15:clr>
        </p15:guide>
        <p15:guide id="65" orient="horz" pos="5412">
          <p15:clr>
            <a:srgbClr val="F26B43"/>
          </p15:clr>
        </p15:guide>
        <p15:guide id="66" orient="horz" pos="5635" userDrawn="1">
          <p15:clr>
            <a:srgbClr val="F26B43"/>
          </p15:clr>
        </p15:guide>
        <p15:guide id="67" orient="horz" pos="5874">
          <p15:clr>
            <a:srgbClr val="F26B43"/>
          </p15:clr>
        </p15:guide>
        <p15:guide id="68" orient="horz" pos="6097">
          <p15:clr>
            <a:srgbClr val="F26B43"/>
          </p15:clr>
        </p15:guide>
        <p15:guide id="69" orient="horz" pos="6331">
          <p15:clr>
            <a:srgbClr val="F26B43"/>
          </p15:clr>
        </p15:guide>
        <p15:guide id="70" orient="horz" pos="6564">
          <p15:clr>
            <a:srgbClr val="F26B43"/>
          </p15:clr>
        </p15:guide>
        <p15:guide id="71" orient="horz" pos="6792">
          <p15:clr>
            <a:srgbClr val="F26B43"/>
          </p15:clr>
        </p15:guide>
        <p15:guide id="72" orient="horz" pos="7483">
          <p15:clr>
            <a:srgbClr val="F26B43"/>
          </p15:clr>
        </p15:guide>
        <p15:guide id="73" orient="horz" pos="7254">
          <p15:clr>
            <a:srgbClr val="F26B43"/>
          </p15:clr>
        </p15:guide>
        <p15:guide id="74" orient="horz" pos="7026">
          <p15:clr>
            <a:srgbClr val="F26B43"/>
          </p15:clr>
        </p15:guide>
        <p15:guide id="75" pos="7450">
          <p15:clr>
            <a:srgbClr val="F26B43"/>
          </p15:clr>
        </p15:guide>
        <p15:guide id="76" orient="horz" pos="3559">
          <p15:clr>
            <a:srgbClr val="F26B43"/>
          </p15:clr>
        </p15:guide>
        <p15:guide id="77" orient="horz" pos="3338" userDrawn="1">
          <p15:clr>
            <a:srgbClr val="F26B43"/>
          </p15:clr>
        </p15:guide>
        <p15:guide id="78" orient="horz" pos="4945">
          <p15:clr>
            <a:srgbClr val="F26B43"/>
          </p15:clr>
        </p15:guide>
        <p15:guide id="79" pos="1912" userDrawn="1">
          <p15:clr>
            <a:srgbClr val="F26B43"/>
          </p15:clr>
        </p15:guide>
        <p15:guide id="80" pos="1681" userDrawn="1">
          <p15:clr>
            <a:srgbClr val="F26B43"/>
          </p15:clr>
        </p15:guide>
        <p15:guide id="81" pos="1450">
          <p15:clr>
            <a:srgbClr val="F26B43"/>
          </p15:clr>
        </p15:guide>
        <p15:guide id="87" pos="12065">
          <p15:clr>
            <a:srgbClr val="F26B43"/>
          </p15:clr>
        </p15:guide>
        <p15:guide id="89" pos="12754">
          <p15:clr>
            <a:srgbClr val="F26B43"/>
          </p15:clr>
        </p15:guide>
        <p15:guide id="90" pos="12985">
          <p15:clr>
            <a:srgbClr val="F26B43"/>
          </p15:clr>
        </p15:guide>
        <p15:guide id="92" pos="13217">
          <p15:clr>
            <a:srgbClr val="F26B43"/>
          </p15:clr>
        </p15:guide>
        <p15:guide id="93" orient="horz" pos="793">
          <p15:clr>
            <a:srgbClr val="F26B43"/>
          </p15:clr>
        </p15:guide>
        <p15:guide id="94" pos="13449">
          <p15:clr>
            <a:srgbClr val="F26B43"/>
          </p15:clr>
        </p15:guide>
        <p15:guide id="95" pos="13681">
          <p15:clr>
            <a:srgbClr val="F26B43"/>
          </p15:clr>
        </p15:guide>
        <p15:guide id="96" pos="13906">
          <p15:clr>
            <a:srgbClr val="F26B43"/>
          </p15:clr>
        </p15:guide>
        <p15:guide id="97" pos="14141">
          <p15:clr>
            <a:srgbClr val="F26B43"/>
          </p15:clr>
        </p15:guide>
        <p15:guide id="101" pos="9066">
          <p15:clr>
            <a:srgbClr val="F26B43"/>
          </p15:clr>
        </p15:guide>
        <p15:guide id="102" pos="9298">
          <p15:clr>
            <a:srgbClr val="F26B43"/>
          </p15:clr>
        </p15:guide>
        <p15:guide id="104" orient="horz" pos="1261">
          <p15:clr>
            <a:srgbClr val="F26B43"/>
          </p15:clr>
        </p15:guide>
        <p15:guide id="108" orient="horz" pos="7716">
          <p15:clr>
            <a:srgbClr val="F26B43"/>
          </p15:clr>
        </p15:guide>
        <p15:guide id="109" orient="horz" pos="1027">
          <p15:clr>
            <a:srgbClr val="F26B43"/>
          </p15:clr>
        </p15:guide>
        <p15:guide id="111" orient="horz" pos="1494">
          <p15:clr>
            <a:srgbClr val="F26B43"/>
          </p15:clr>
        </p15:guide>
        <p15:guide id="112" pos="1226">
          <p15:clr>
            <a:srgbClr val="F26B43"/>
          </p15:clr>
        </p15:guide>
        <p15:guide id="113" pos="995">
          <p15:clr>
            <a:srgbClr val="F26B43"/>
          </p15:clr>
        </p15:guide>
        <p15:guide id="118" orient="horz" pos="2177" userDrawn="1">
          <p15:clr>
            <a:srgbClr val="F26B43"/>
          </p15:clr>
        </p15:guide>
        <p15:guide id="122" pos="14370">
          <p15:clr>
            <a:srgbClr val="F26B43"/>
          </p15:clr>
        </p15:guide>
        <p15:guide id="123" orient="horz" pos="571">
          <p15:clr>
            <a:srgbClr val="F26B43"/>
          </p15:clr>
        </p15:guide>
        <p15:guide id="124" orient="horz" pos="8178">
          <p15:clr>
            <a:srgbClr val="F26B43"/>
          </p15:clr>
        </p15:guide>
        <p15:guide id="125" orient="horz" pos="7946" userDrawn="1">
          <p15:clr>
            <a:srgbClr val="F26B43"/>
          </p15:clr>
        </p15:guide>
        <p15:guide id="126" orient="horz" pos="19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0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906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57">
            <a:extLst>
              <a:ext uri="{FF2B5EF4-FFF2-40B4-BE49-F238E27FC236}">
                <a16:creationId xmlns:a16="http://schemas.microsoft.com/office/drawing/2014/main" id="{068EB97F-2E1D-D945-BB17-D15C1C36D855}"/>
              </a:ext>
            </a:extLst>
          </p:cNvPr>
          <p:cNvSpPr/>
          <p:nvPr/>
        </p:nvSpPr>
        <p:spPr>
          <a:xfrm flipH="1">
            <a:off x="1978686" y="4585329"/>
            <a:ext cx="4717385" cy="4716000"/>
          </a:xfrm>
          <a:prstGeom prst="ellipse">
            <a:avLst/>
          </a:prstGeom>
          <a:solidFill>
            <a:srgbClr val="0077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00" y="2676899"/>
            <a:ext cx="13905975" cy="8780462"/>
          </a:xfrm>
        </p:spPr>
        <p:txBody>
          <a:bodyPr/>
          <a:lstStyle/>
          <a:p>
            <a:pPr lvl="2">
              <a:spcAft>
                <a:spcPts val="2800"/>
              </a:spcAft>
            </a:pPr>
            <a:r>
              <a:rPr lang="en-US" sz="4800" dirty="0"/>
              <a:t>Atomicity</a:t>
            </a:r>
          </a:p>
          <a:p>
            <a:pPr lvl="2">
              <a:spcAft>
                <a:spcPts val="2800"/>
              </a:spcAft>
            </a:pPr>
            <a:r>
              <a:rPr lang="en-US" sz="4800" dirty="0"/>
              <a:t>Consistency</a:t>
            </a:r>
          </a:p>
          <a:p>
            <a:pPr lvl="2">
              <a:spcAft>
                <a:spcPts val="2800"/>
              </a:spcAft>
            </a:pPr>
            <a:r>
              <a:rPr lang="en-US" sz="4800" dirty="0">
                <a:solidFill>
                  <a:schemeClr val="accent1"/>
                </a:solidFill>
              </a:rPr>
              <a:t>Isolation</a:t>
            </a:r>
          </a:p>
          <a:p>
            <a:pPr lvl="2">
              <a:spcAft>
                <a:spcPts val="2800"/>
              </a:spcAft>
            </a:pPr>
            <a:r>
              <a:rPr lang="en-US" sz="4800" dirty="0"/>
              <a:t>Durability</a:t>
            </a:r>
            <a:endParaRPr lang="ru-RU" sz="4800" dirty="0"/>
          </a:p>
        </p:txBody>
      </p:sp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8DFD58B6-75E5-C946-BE5A-C382946B88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4ACC261-D79A-CB44-A1F2-45E8608829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090" y="5644753"/>
            <a:ext cx="3048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0EC2D64-E933-0D4A-91D0-CF48DA45DD3E}"/>
              </a:ext>
            </a:extLst>
          </p:cNvPr>
          <p:cNvSpPr/>
          <p:nvPr/>
        </p:nvSpPr>
        <p:spPr>
          <a:xfrm>
            <a:off x="8037" y="8573163"/>
            <a:ext cx="24382413" cy="1098120"/>
          </a:xfrm>
          <a:prstGeom prst="rect">
            <a:avLst/>
          </a:prstGeom>
          <a:solidFill>
            <a:srgbClr val="C2DCFD">
              <a:alpha val="50000"/>
            </a:srgb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B37E2F9-133A-1743-9715-E367FD511E67}"/>
              </a:ext>
            </a:extLst>
          </p:cNvPr>
          <p:cNvSpPr/>
          <p:nvPr/>
        </p:nvSpPr>
        <p:spPr>
          <a:xfrm>
            <a:off x="1" y="9678989"/>
            <a:ext cx="24390450" cy="1110778"/>
          </a:xfrm>
          <a:prstGeom prst="rect">
            <a:avLst/>
          </a:prstGeom>
          <a:solidFill>
            <a:schemeClr val="accent1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CD9EACC-9E56-5644-9507-FABA0D542CC1}"/>
              </a:ext>
            </a:extLst>
          </p:cNvPr>
          <p:cNvSpPr/>
          <p:nvPr/>
        </p:nvSpPr>
        <p:spPr>
          <a:xfrm>
            <a:off x="0" y="8573587"/>
            <a:ext cx="5973763" cy="1096549"/>
          </a:xfrm>
          <a:prstGeom prst="rect">
            <a:avLst/>
          </a:prstGeom>
          <a:solidFill>
            <a:srgbClr val="C2DCFD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329010D-A437-594B-A7D5-887579CBDC11}"/>
              </a:ext>
            </a:extLst>
          </p:cNvPr>
          <p:cNvSpPr/>
          <p:nvPr/>
        </p:nvSpPr>
        <p:spPr>
          <a:xfrm>
            <a:off x="8037" y="6393100"/>
            <a:ext cx="24382413" cy="1111901"/>
          </a:xfrm>
          <a:prstGeom prst="rect">
            <a:avLst/>
          </a:prstGeom>
          <a:solidFill>
            <a:srgbClr val="C2DCFD">
              <a:alpha val="50000"/>
            </a:srgb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93E4212-6F58-E744-A8F4-78EF4DBDA971}"/>
              </a:ext>
            </a:extLst>
          </p:cNvPr>
          <p:cNvSpPr/>
          <p:nvPr/>
        </p:nvSpPr>
        <p:spPr>
          <a:xfrm>
            <a:off x="0" y="6393422"/>
            <a:ext cx="5973763" cy="1110311"/>
          </a:xfrm>
          <a:prstGeom prst="rect">
            <a:avLst/>
          </a:prstGeom>
          <a:solidFill>
            <a:srgbClr val="C2DCFD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00228A7-BB92-B047-B62E-5EE069902630}"/>
              </a:ext>
            </a:extLst>
          </p:cNvPr>
          <p:cNvSpPr/>
          <p:nvPr/>
        </p:nvSpPr>
        <p:spPr>
          <a:xfrm>
            <a:off x="5973763" y="4192589"/>
            <a:ext cx="18416687" cy="1106486"/>
          </a:xfrm>
          <a:prstGeom prst="rect">
            <a:avLst/>
          </a:prstGeom>
          <a:solidFill>
            <a:srgbClr val="C2DCFD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3BAF2-50E6-0841-A680-C36CF11DA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levels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47E6980-4CBA-DE41-81F8-F51D64332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266357"/>
              </p:ext>
            </p:extLst>
          </p:nvPr>
        </p:nvGraphicFramePr>
        <p:xfrm>
          <a:off x="1587600" y="3095862"/>
          <a:ext cx="21247186" cy="881339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4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9454">
                  <a:extLst>
                    <a:ext uri="{9D8B030D-6E8A-4147-A177-3AD203B41FA5}">
                      <a16:colId xmlns:a16="http://schemas.microsoft.com/office/drawing/2014/main" val="276678682"/>
                    </a:ext>
                  </a:extLst>
                </a:gridCol>
                <a:gridCol w="4389120">
                  <a:extLst>
                    <a:ext uri="{9D8B030D-6E8A-4147-A177-3AD203B41FA5}">
                      <a16:colId xmlns:a16="http://schemas.microsoft.com/office/drawing/2014/main" val="2849565819"/>
                    </a:ext>
                  </a:extLst>
                </a:gridCol>
                <a:gridCol w="3690851">
                  <a:extLst>
                    <a:ext uri="{9D8B030D-6E8A-4147-A177-3AD203B41FA5}">
                      <a16:colId xmlns:a16="http://schemas.microsoft.com/office/drawing/2014/main" val="1829627684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2706032615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951821230"/>
                    </a:ext>
                  </a:extLst>
                </a:gridCol>
              </a:tblGrid>
              <a:tr h="1091322">
                <a:tc>
                  <a:txBody>
                    <a:bodyPr/>
                    <a:lstStyle/>
                    <a:p>
                      <a:pPr marL="0" marR="0" lvl="0" indent="0" algn="l" defTabSz="182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182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Anomalies</a:t>
                      </a:r>
                      <a:endParaRPr lang="ru-RU" sz="3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130537"/>
                  </a:ext>
                </a:extLst>
              </a:tr>
              <a:tr h="1108953">
                <a:tc>
                  <a:txBody>
                    <a:bodyPr/>
                    <a:lstStyle/>
                    <a:p>
                      <a:pPr marL="0" marR="0" lvl="0" indent="0" algn="l" defTabSz="182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Dirty read</a:t>
                      </a:r>
                      <a:endParaRPr lang="ru-RU" sz="3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Unrepeatable read</a:t>
                      </a:r>
                      <a:endParaRPr lang="ru-RU" sz="3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Lost updates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Phantoms</a:t>
                      </a:r>
                      <a:endParaRPr lang="ru-RU" sz="3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Write skew</a:t>
                      </a:r>
                      <a:endParaRPr lang="ru-RU" sz="3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118">
                <a:tc>
                  <a:txBody>
                    <a:bodyPr/>
                    <a:lstStyle/>
                    <a:p>
                      <a:pPr algn="l"/>
                      <a:r>
                        <a:rPr lang="en" sz="3200" b="0" i="0" dirty="0">
                          <a:solidFill>
                            <a:schemeClr val="tx1"/>
                          </a:solidFill>
                          <a:latin typeface="+mj-lt"/>
                        </a:rPr>
                        <a:t>Read uncommitted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498">
                <a:tc>
                  <a:txBody>
                    <a:bodyPr/>
                    <a:lstStyle/>
                    <a:p>
                      <a:pPr algn="l"/>
                      <a:r>
                        <a:rPr lang="en" sz="3200" b="0" i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Read committed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9498">
                <a:tc>
                  <a:txBody>
                    <a:bodyPr/>
                    <a:lstStyle/>
                    <a:p>
                      <a:r>
                        <a:rPr lang="en" sz="3200" kern="1200" dirty="0">
                          <a:latin typeface="+mj-lt"/>
                        </a:rPr>
                        <a:t>Repeatable read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072184"/>
                  </a:ext>
                </a:extLst>
              </a:tr>
              <a:tr h="1103334">
                <a:tc>
                  <a:txBody>
                    <a:bodyPr/>
                    <a:lstStyle/>
                    <a:p>
                      <a:r>
                        <a:rPr lang="en" sz="3200" kern="1200" dirty="0">
                          <a:latin typeface="+mj-lt"/>
                        </a:rPr>
                        <a:t>Snapshot isolation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73772"/>
                  </a:ext>
                </a:extLst>
              </a:tr>
              <a:tr h="1103334">
                <a:tc>
                  <a:txBody>
                    <a:bodyPr/>
                    <a:lstStyle/>
                    <a:p>
                      <a:r>
                        <a:rPr lang="en" sz="3200" kern="1200" dirty="0">
                          <a:solidFill>
                            <a:schemeClr val="bg1"/>
                          </a:solidFill>
                          <a:latin typeface="+mj-lt"/>
                        </a:rPr>
                        <a:t>Serializable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924470"/>
                  </a:ext>
                </a:extLst>
              </a:tr>
              <a:tr h="1103334"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latin typeface="+mj-lt"/>
                        </a:rPr>
                        <a:t>Strict Serializable</a:t>
                      </a:r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kern="1200" dirty="0">
                          <a:latin typeface="+mj-lt"/>
                        </a:rPr>
                        <a:t>Serializable + </a:t>
                      </a:r>
                      <a:r>
                        <a:rPr lang="en-US" sz="3200" kern="1200" dirty="0" err="1">
                          <a:latin typeface="+mj-lt"/>
                        </a:rPr>
                        <a:t>Linearizable</a:t>
                      </a:r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489320"/>
                  </a:ext>
                </a:extLst>
              </a:tr>
            </a:tbl>
          </a:graphicData>
        </a:graphic>
      </p:graphicFrame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773E781F-1C22-2E4C-98C7-3F742A66CEF7}"/>
              </a:ext>
            </a:extLst>
          </p:cNvPr>
          <p:cNvGrpSpPr/>
          <p:nvPr/>
        </p:nvGrpSpPr>
        <p:grpSpPr>
          <a:xfrm>
            <a:off x="7203480" y="5576804"/>
            <a:ext cx="502284" cy="505521"/>
            <a:chOff x="10655233" y="11700853"/>
            <a:chExt cx="502284" cy="505521"/>
          </a:xfrm>
        </p:grpSpPr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id="{0C908639-F018-C241-9A75-89300B3AE6ED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7" name="Группа 16">
              <a:extLst>
                <a:ext uri="{FF2B5EF4-FFF2-40B4-BE49-F238E27FC236}">
                  <a16:creationId xmlns:a16="http://schemas.microsoft.com/office/drawing/2014/main" id="{67733640-25EA-4C4E-A249-6AD923CF9107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18" name="Прямая соединительная линия 17">
                <a:extLst>
                  <a:ext uri="{FF2B5EF4-FFF2-40B4-BE49-F238E27FC236}">
                    <a16:creationId xmlns:a16="http://schemas.microsoft.com/office/drawing/2014/main" id="{F61EF44E-F4C8-0B42-8C27-F54F018A6A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>
                <a:extLst>
                  <a:ext uri="{FF2B5EF4-FFF2-40B4-BE49-F238E27FC236}">
                    <a16:creationId xmlns:a16="http://schemas.microsoft.com/office/drawing/2014/main" id="{DD4A96FC-6414-C54E-B5A4-0307BD6CEC5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BF3B1EB7-6D85-9C4D-9FDC-45C38C6DF838}"/>
              </a:ext>
            </a:extLst>
          </p:cNvPr>
          <p:cNvGrpSpPr/>
          <p:nvPr/>
        </p:nvGrpSpPr>
        <p:grpSpPr>
          <a:xfrm>
            <a:off x="10867107" y="5576804"/>
            <a:ext cx="502284" cy="505521"/>
            <a:chOff x="10655233" y="11700853"/>
            <a:chExt cx="502284" cy="505521"/>
          </a:xfrm>
        </p:grpSpPr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id="{2CAD71B4-30F9-2641-8597-2CEE2930A828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id="{87849C2C-09B5-7E42-B371-2535FE508F1B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23" name="Прямая соединительная линия 22">
                <a:extLst>
                  <a:ext uri="{FF2B5EF4-FFF2-40B4-BE49-F238E27FC236}">
                    <a16:creationId xmlns:a16="http://schemas.microsoft.com/office/drawing/2014/main" id="{018FC0F4-6C12-854E-BE77-7527657E06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>
                <a:extLst>
                  <a:ext uri="{FF2B5EF4-FFF2-40B4-BE49-F238E27FC236}">
                    <a16:creationId xmlns:a16="http://schemas.microsoft.com/office/drawing/2014/main" id="{E5C70070-CDB0-5041-A7EF-F8F928CA4FD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E860D235-EFC7-E948-8383-F8BFB39DF882}"/>
              </a:ext>
            </a:extLst>
          </p:cNvPr>
          <p:cNvGrpSpPr/>
          <p:nvPr/>
        </p:nvGrpSpPr>
        <p:grpSpPr>
          <a:xfrm>
            <a:off x="14895542" y="5576804"/>
            <a:ext cx="502284" cy="505521"/>
            <a:chOff x="10655233" y="11700853"/>
            <a:chExt cx="502284" cy="505521"/>
          </a:xfrm>
        </p:grpSpPr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382E2A85-099C-A440-BE6E-3E48DBC7B0D2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27" name="Группа 26">
              <a:extLst>
                <a:ext uri="{FF2B5EF4-FFF2-40B4-BE49-F238E27FC236}">
                  <a16:creationId xmlns:a16="http://schemas.microsoft.com/office/drawing/2014/main" id="{78990388-7A81-084F-B505-DBEEC78A8E7D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28" name="Прямая соединительная линия 27">
                <a:extLst>
                  <a:ext uri="{FF2B5EF4-FFF2-40B4-BE49-F238E27FC236}">
                    <a16:creationId xmlns:a16="http://schemas.microsoft.com/office/drawing/2014/main" id="{C8A2BD58-901C-344D-9173-B75CD5B307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>
                <a:extLst>
                  <a:ext uri="{FF2B5EF4-FFF2-40B4-BE49-F238E27FC236}">
                    <a16:creationId xmlns:a16="http://schemas.microsoft.com/office/drawing/2014/main" id="{2C535A2C-7DBC-1843-8326-BC76B72A541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F206127B-EFED-D14F-8A8E-BF69C342D3C9}"/>
              </a:ext>
            </a:extLst>
          </p:cNvPr>
          <p:cNvGrpSpPr/>
          <p:nvPr/>
        </p:nvGrpSpPr>
        <p:grpSpPr>
          <a:xfrm>
            <a:off x="18204016" y="5576804"/>
            <a:ext cx="502284" cy="505521"/>
            <a:chOff x="10655233" y="11700853"/>
            <a:chExt cx="502284" cy="505521"/>
          </a:xfrm>
        </p:grpSpPr>
        <p:sp>
          <p:nvSpPr>
            <p:cNvPr id="31" name="Овал 30">
              <a:extLst>
                <a:ext uri="{FF2B5EF4-FFF2-40B4-BE49-F238E27FC236}">
                  <a16:creationId xmlns:a16="http://schemas.microsoft.com/office/drawing/2014/main" id="{90BB4D87-CA93-F140-BA05-7FB224121EB8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FC5CE00B-2201-1844-A681-E89EA7F494AB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33" name="Прямая соединительная линия 32">
                <a:extLst>
                  <a:ext uri="{FF2B5EF4-FFF2-40B4-BE49-F238E27FC236}">
                    <a16:creationId xmlns:a16="http://schemas.microsoft.com/office/drawing/2014/main" id="{3A44284D-0693-334D-9E9C-D9B65AEF22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>
                <a:extLst>
                  <a:ext uri="{FF2B5EF4-FFF2-40B4-BE49-F238E27FC236}">
                    <a16:creationId xmlns:a16="http://schemas.microsoft.com/office/drawing/2014/main" id="{588C5B51-5E33-0241-92C2-87F32F04FF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733E0DAD-8A5D-0A48-85FE-18A5E2991878}"/>
              </a:ext>
            </a:extLst>
          </p:cNvPr>
          <p:cNvGrpSpPr/>
          <p:nvPr/>
        </p:nvGrpSpPr>
        <p:grpSpPr>
          <a:xfrm>
            <a:off x="21125680" y="5576804"/>
            <a:ext cx="502284" cy="505521"/>
            <a:chOff x="10655233" y="11700853"/>
            <a:chExt cx="502284" cy="505521"/>
          </a:xfrm>
        </p:grpSpPr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id="{899F9608-0E09-E342-91FB-750818F041F3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42" name="Группа 41">
              <a:extLst>
                <a:ext uri="{FF2B5EF4-FFF2-40B4-BE49-F238E27FC236}">
                  <a16:creationId xmlns:a16="http://schemas.microsoft.com/office/drawing/2014/main" id="{C34414B1-1CF5-7E46-8FE9-6B976D09938A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43" name="Прямая соединительная линия 42">
                <a:extLst>
                  <a:ext uri="{FF2B5EF4-FFF2-40B4-BE49-F238E27FC236}">
                    <a16:creationId xmlns:a16="http://schemas.microsoft.com/office/drawing/2014/main" id="{7F5D25BE-6C76-0242-8F02-EC2AC42618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>
                <a:extLst>
                  <a:ext uri="{FF2B5EF4-FFF2-40B4-BE49-F238E27FC236}">
                    <a16:creationId xmlns:a16="http://schemas.microsoft.com/office/drawing/2014/main" id="{FC3E1D5E-566C-4341-8AE4-C058E299990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B2243824-5679-9C4A-A719-A61E0CC7535F}"/>
              </a:ext>
            </a:extLst>
          </p:cNvPr>
          <p:cNvGrpSpPr/>
          <p:nvPr/>
        </p:nvGrpSpPr>
        <p:grpSpPr>
          <a:xfrm>
            <a:off x="10865637" y="6694852"/>
            <a:ext cx="502284" cy="505521"/>
            <a:chOff x="10655233" y="11700853"/>
            <a:chExt cx="502284" cy="505521"/>
          </a:xfrm>
        </p:grpSpPr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2CB7ACC2-C923-8247-A635-FD25FD3E8540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52" name="Группа 51">
              <a:extLst>
                <a:ext uri="{FF2B5EF4-FFF2-40B4-BE49-F238E27FC236}">
                  <a16:creationId xmlns:a16="http://schemas.microsoft.com/office/drawing/2014/main" id="{C616F6CE-FDBD-B745-8F32-5ECABB7C5726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53" name="Прямая соединительная линия 52">
                <a:extLst>
                  <a:ext uri="{FF2B5EF4-FFF2-40B4-BE49-F238E27FC236}">
                    <a16:creationId xmlns:a16="http://schemas.microsoft.com/office/drawing/2014/main" id="{88645E5A-B27F-1243-973E-8B299D7A1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>
                <a:extLst>
                  <a:ext uri="{FF2B5EF4-FFF2-40B4-BE49-F238E27FC236}">
                    <a16:creationId xmlns:a16="http://schemas.microsoft.com/office/drawing/2014/main" id="{1421E1AE-CF78-7642-8464-E64465E606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711FA54A-CC56-9C49-A233-2E9550F4009F}"/>
              </a:ext>
            </a:extLst>
          </p:cNvPr>
          <p:cNvGrpSpPr/>
          <p:nvPr/>
        </p:nvGrpSpPr>
        <p:grpSpPr>
          <a:xfrm>
            <a:off x="14895542" y="6694852"/>
            <a:ext cx="502284" cy="505521"/>
            <a:chOff x="10655233" y="11700853"/>
            <a:chExt cx="502284" cy="505521"/>
          </a:xfrm>
        </p:grpSpPr>
        <p:sp>
          <p:nvSpPr>
            <p:cNvPr id="56" name="Овал 55">
              <a:extLst>
                <a:ext uri="{FF2B5EF4-FFF2-40B4-BE49-F238E27FC236}">
                  <a16:creationId xmlns:a16="http://schemas.microsoft.com/office/drawing/2014/main" id="{7E77C6D7-17D5-DB4D-BE0D-A015BF23647E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57" name="Группа 56">
              <a:extLst>
                <a:ext uri="{FF2B5EF4-FFF2-40B4-BE49-F238E27FC236}">
                  <a16:creationId xmlns:a16="http://schemas.microsoft.com/office/drawing/2014/main" id="{B4E14697-BE4C-BF4A-AFFA-2338F23C8510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58" name="Прямая соединительная линия 57">
                <a:extLst>
                  <a:ext uri="{FF2B5EF4-FFF2-40B4-BE49-F238E27FC236}">
                    <a16:creationId xmlns:a16="http://schemas.microsoft.com/office/drawing/2014/main" id="{1693DDD4-07B9-8345-A918-D604489A94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>
                <a:extLst>
                  <a:ext uri="{FF2B5EF4-FFF2-40B4-BE49-F238E27FC236}">
                    <a16:creationId xmlns:a16="http://schemas.microsoft.com/office/drawing/2014/main" id="{53030F8F-EDF7-9346-83D5-25F1B3318E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3683DC98-C34E-3446-9063-8BC2A60EBEBA}"/>
              </a:ext>
            </a:extLst>
          </p:cNvPr>
          <p:cNvGrpSpPr/>
          <p:nvPr/>
        </p:nvGrpSpPr>
        <p:grpSpPr>
          <a:xfrm>
            <a:off x="18204016" y="6694852"/>
            <a:ext cx="502284" cy="505521"/>
            <a:chOff x="10655233" y="11700853"/>
            <a:chExt cx="502284" cy="505521"/>
          </a:xfrm>
        </p:grpSpPr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id="{71F5951C-3451-4C45-80F2-408CBBE46ADB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62" name="Группа 61">
              <a:extLst>
                <a:ext uri="{FF2B5EF4-FFF2-40B4-BE49-F238E27FC236}">
                  <a16:creationId xmlns:a16="http://schemas.microsoft.com/office/drawing/2014/main" id="{993BBF7C-A11C-4946-AAFC-0D6FBF2BD7D1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63" name="Прямая соединительная линия 62">
                <a:extLst>
                  <a:ext uri="{FF2B5EF4-FFF2-40B4-BE49-F238E27FC236}">
                    <a16:creationId xmlns:a16="http://schemas.microsoft.com/office/drawing/2014/main" id="{E68D9A7B-9C01-C94A-82BD-AE1280CC1D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>
                <a:extLst>
                  <a:ext uri="{FF2B5EF4-FFF2-40B4-BE49-F238E27FC236}">
                    <a16:creationId xmlns:a16="http://schemas.microsoft.com/office/drawing/2014/main" id="{715415E6-75CE-2047-B94D-7EE7055AFE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083C54C2-B37E-D343-B9CA-B7E082F884E4}"/>
              </a:ext>
            </a:extLst>
          </p:cNvPr>
          <p:cNvGrpSpPr/>
          <p:nvPr/>
        </p:nvGrpSpPr>
        <p:grpSpPr>
          <a:xfrm>
            <a:off x="21125680" y="6694852"/>
            <a:ext cx="502284" cy="505521"/>
            <a:chOff x="10655233" y="11700853"/>
            <a:chExt cx="502284" cy="505521"/>
          </a:xfrm>
        </p:grpSpPr>
        <p:sp>
          <p:nvSpPr>
            <p:cNvPr id="66" name="Овал 65">
              <a:extLst>
                <a:ext uri="{FF2B5EF4-FFF2-40B4-BE49-F238E27FC236}">
                  <a16:creationId xmlns:a16="http://schemas.microsoft.com/office/drawing/2014/main" id="{AB9811D4-BEB0-3141-BEB0-0722C745C9BA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Группа 66">
              <a:extLst>
                <a:ext uri="{FF2B5EF4-FFF2-40B4-BE49-F238E27FC236}">
                  <a16:creationId xmlns:a16="http://schemas.microsoft.com/office/drawing/2014/main" id="{664061E4-AFEA-0E45-9370-0DDF9307014C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68" name="Прямая соединительная линия 67">
                <a:extLst>
                  <a:ext uri="{FF2B5EF4-FFF2-40B4-BE49-F238E27FC236}">
                    <a16:creationId xmlns:a16="http://schemas.microsoft.com/office/drawing/2014/main" id="{51EC050A-F663-7A4A-8A61-FECC7974C9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>
                <a:extLst>
                  <a:ext uri="{FF2B5EF4-FFF2-40B4-BE49-F238E27FC236}">
                    <a16:creationId xmlns:a16="http://schemas.microsoft.com/office/drawing/2014/main" id="{85FB4B5B-438C-1C42-9B7A-3461CBD085B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0" name="Группа 109">
            <a:extLst>
              <a:ext uri="{FF2B5EF4-FFF2-40B4-BE49-F238E27FC236}">
                <a16:creationId xmlns:a16="http://schemas.microsoft.com/office/drawing/2014/main" id="{E2CDFF0D-B8FA-084B-9BCC-FC930AB0EE09}"/>
              </a:ext>
            </a:extLst>
          </p:cNvPr>
          <p:cNvGrpSpPr/>
          <p:nvPr/>
        </p:nvGrpSpPr>
        <p:grpSpPr>
          <a:xfrm>
            <a:off x="18202437" y="7780025"/>
            <a:ext cx="502284" cy="505521"/>
            <a:chOff x="10655233" y="11700853"/>
            <a:chExt cx="502284" cy="505521"/>
          </a:xfrm>
        </p:grpSpPr>
        <p:sp>
          <p:nvSpPr>
            <p:cNvPr id="111" name="Овал 110">
              <a:extLst>
                <a:ext uri="{FF2B5EF4-FFF2-40B4-BE49-F238E27FC236}">
                  <a16:creationId xmlns:a16="http://schemas.microsoft.com/office/drawing/2014/main" id="{5119E6BE-7A1B-6145-AF19-DC18DA305324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12" name="Группа 111">
              <a:extLst>
                <a:ext uri="{FF2B5EF4-FFF2-40B4-BE49-F238E27FC236}">
                  <a16:creationId xmlns:a16="http://schemas.microsoft.com/office/drawing/2014/main" id="{2BBEA976-76BD-CD48-96A6-AD341C845DC6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113" name="Прямая соединительная линия 112">
                <a:extLst>
                  <a:ext uri="{FF2B5EF4-FFF2-40B4-BE49-F238E27FC236}">
                    <a16:creationId xmlns:a16="http://schemas.microsoft.com/office/drawing/2014/main" id="{557B9544-76BB-8E45-ABA2-160DE77416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>
                <a:extLst>
                  <a:ext uri="{FF2B5EF4-FFF2-40B4-BE49-F238E27FC236}">
                    <a16:creationId xmlns:a16="http://schemas.microsoft.com/office/drawing/2014/main" id="{99AF046F-E763-6F44-8730-6509F639196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5" name="Группа 114">
            <a:extLst>
              <a:ext uri="{FF2B5EF4-FFF2-40B4-BE49-F238E27FC236}">
                <a16:creationId xmlns:a16="http://schemas.microsoft.com/office/drawing/2014/main" id="{51493482-F11B-1844-929B-8ACFAA58FF32}"/>
              </a:ext>
            </a:extLst>
          </p:cNvPr>
          <p:cNvGrpSpPr/>
          <p:nvPr/>
        </p:nvGrpSpPr>
        <p:grpSpPr>
          <a:xfrm>
            <a:off x="21125680" y="7780025"/>
            <a:ext cx="502284" cy="505521"/>
            <a:chOff x="10655233" y="11700853"/>
            <a:chExt cx="502284" cy="505521"/>
          </a:xfrm>
        </p:grpSpPr>
        <p:sp>
          <p:nvSpPr>
            <p:cNvPr id="116" name="Овал 115">
              <a:extLst>
                <a:ext uri="{FF2B5EF4-FFF2-40B4-BE49-F238E27FC236}">
                  <a16:creationId xmlns:a16="http://schemas.microsoft.com/office/drawing/2014/main" id="{781A5AA1-46D9-4B4A-894D-8982E5BFD9E1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17" name="Группа 116">
              <a:extLst>
                <a:ext uri="{FF2B5EF4-FFF2-40B4-BE49-F238E27FC236}">
                  <a16:creationId xmlns:a16="http://schemas.microsoft.com/office/drawing/2014/main" id="{8809086A-4A72-C042-A6E8-C621657530BA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118" name="Прямая соединительная линия 117">
                <a:extLst>
                  <a:ext uri="{FF2B5EF4-FFF2-40B4-BE49-F238E27FC236}">
                    <a16:creationId xmlns:a16="http://schemas.microsoft.com/office/drawing/2014/main" id="{B0ACA198-2111-E94C-AA6C-5E412C88CB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>
                <a:extLst>
                  <a:ext uri="{FF2B5EF4-FFF2-40B4-BE49-F238E27FC236}">
                    <a16:creationId xmlns:a16="http://schemas.microsoft.com/office/drawing/2014/main" id="{336332C0-2F92-B94A-AC41-9D19421CE14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0" name="Группа 139">
            <a:extLst>
              <a:ext uri="{FF2B5EF4-FFF2-40B4-BE49-F238E27FC236}">
                <a16:creationId xmlns:a16="http://schemas.microsoft.com/office/drawing/2014/main" id="{0E66E4C3-1C17-8B45-B636-AA5280CD276D}"/>
              </a:ext>
            </a:extLst>
          </p:cNvPr>
          <p:cNvGrpSpPr/>
          <p:nvPr/>
        </p:nvGrpSpPr>
        <p:grpSpPr>
          <a:xfrm>
            <a:off x="21125637" y="8886882"/>
            <a:ext cx="502284" cy="505521"/>
            <a:chOff x="10655233" y="11700853"/>
            <a:chExt cx="502284" cy="505521"/>
          </a:xfrm>
        </p:grpSpPr>
        <p:sp>
          <p:nvSpPr>
            <p:cNvPr id="141" name="Овал 140">
              <a:extLst>
                <a:ext uri="{FF2B5EF4-FFF2-40B4-BE49-F238E27FC236}">
                  <a16:creationId xmlns:a16="http://schemas.microsoft.com/office/drawing/2014/main" id="{39D64DD6-E15E-C84F-8056-B351054DB73E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42" name="Группа 141">
              <a:extLst>
                <a:ext uri="{FF2B5EF4-FFF2-40B4-BE49-F238E27FC236}">
                  <a16:creationId xmlns:a16="http://schemas.microsoft.com/office/drawing/2014/main" id="{2BE871FF-91D5-C443-8D55-C40BF6847874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143" name="Прямая соединительная линия 142">
                <a:extLst>
                  <a:ext uri="{FF2B5EF4-FFF2-40B4-BE49-F238E27FC236}">
                    <a16:creationId xmlns:a16="http://schemas.microsoft.com/office/drawing/2014/main" id="{1A0F3BB6-7DEB-E146-9DC7-5C83BA79FB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Прямая соединительная линия 143">
                <a:extLst>
                  <a:ext uri="{FF2B5EF4-FFF2-40B4-BE49-F238E27FC236}">
                    <a16:creationId xmlns:a16="http://schemas.microsoft.com/office/drawing/2014/main" id="{EF5D7548-B173-B741-8529-1EFBD09F0FD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5" name="Группа 94">
            <a:extLst>
              <a:ext uri="{FF2B5EF4-FFF2-40B4-BE49-F238E27FC236}">
                <a16:creationId xmlns:a16="http://schemas.microsoft.com/office/drawing/2014/main" id="{7F027A9F-B0E5-E044-96FD-B59992DCCDCB}"/>
              </a:ext>
            </a:extLst>
          </p:cNvPr>
          <p:cNvGrpSpPr/>
          <p:nvPr/>
        </p:nvGrpSpPr>
        <p:grpSpPr>
          <a:xfrm>
            <a:off x="7204437" y="6694852"/>
            <a:ext cx="502284" cy="505521"/>
            <a:chOff x="1037502" y="7349795"/>
            <a:chExt cx="502284" cy="505521"/>
          </a:xfrm>
        </p:grpSpPr>
        <p:sp>
          <p:nvSpPr>
            <p:cNvPr id="96" name="Овал 95">
              <a:extLst>
                <a:ext uri="{FF2B5EF4-FFF2-40B4-BE49-F238E27FC236}">
                  <a16:creationId xmlns:a16="http://schemas.microsoft.com/office/drawing/2014/main" id="{191B7101-89A0-284F-B8F4-E80D33B6D1E9}"/>
                </a:ext>
              </a:extLst>
            </p:cNvPr>
            <p:cNvSpPr/>
            <p:nvPr/>
          </p:nvSpPr>
          <p:spPr>
            <a:xfrm>
              <a:off x="1037502" y="7349795"/>
              <a:ext cx="502284" cy="505521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97" name="Группа 96">
              <a:extLst>
                <a:ext uri="{FF2B5EF4-FFF2-40B4-BE49-F238E27FC236}">
                  <a16:creationId xmlns:a16="http://schemas.microsoft.com/office/drawing/2014/main" id="{352E5D8A-E693-F346-B41E-F9C7C9C7060F}"/>
                </a:ext>
              </a:extLst>
            </p:cNvPr>
            <p:cNvGrpSpPr/>
            <p:nvPr/>
          </p:nvGrpSpPr>
          <p:grpSpPr>
            <a:xfrm>
              <a:off x="1178369" y="7493916"/>
              <a:ext cx="213457" cy="213456"/>
              <a:chOff x="12043608" y="8249482"/>
              <a:chExt cx="387273" cy="387273"/>
            </a:xfrm>
          </p:grpSpPr>
          <p:cxnSp>
            <p:nvCxnSpPr>
              <p:cNvPr id="98" name="Прямая соединительная линия 97">
                <a:extLst>
                  <a:ext uri="{FF2B5EF4-FFF2-40B4-BE49-F238E27FC236}">
                    <a16:creationId xmlns:a16="http://schemas.microsoft.com/office/drawing/2014/main" id="{82185329-981A-5943-A327-7DA770E66D11}"/>
                  </a:ext>
                </a:extLst>
              </p:cNvPr>
              <p:cNvCxnSpPr/>
              <p:nvPr/>
            </p:nvCxnSpPr>
            <p:spPr>
              <a:xfrm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>
                <a:extLst>
                  <a:ext uri="{FF2B5EF4-FFF2-40B4-BE49-F238E27FC236}">
                    <a16:creationId xmlns:a16="http://schemas.microsoft.com/office/drawing/2014/main" id="{92301884-79B3-414C-A783-1F84771AC816}"/>
                  </a:ext>
                </a:extLst>
              </p:cNvPr>
              <p:cNvCxnSpPr/>
              <p:nvPr/>
            </p:nvCxnSpPr>
            <p:spPr>
              <a:xfrm flipV="1"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Группа 99">
            <a:extLst>
              <a:ext uri="{FF2B5EF4-FFF2-40B4-BE49-F238E27FC236}">
                <a16:creationId xmlns:a16="http://schemas.microsoft.com/office/drawing/2014/main" id="{3489A516-B9C5-764E-A86D-D3A345F15286}"/>
              </a:ext>
            </a:extLst>
          </p:cNvPr>
          <p:cNvGrpSpPr/>
          <p:nvPr/>
        </p:nvGrpSpPr>
        <p:grpSpPr>
          <a:xfrm>
            <a:off x="7204437" y="7781682"/>
            <a:ext cx="502284" cy="505521"/>
            <a:chOff x="1037502" y="7349795"/>
            <a:chExt cx="502284" cy="505521"/>
          </a:xfrm>
        </p:grpSpPr>
        <p:sp>
          <p:nvSpPr>
            <p:cNvPr id="101" name="Овал 100">
              <a:extLst>
                <a:ext uri="{FF2B5EF4-FFF2-40B4-BE49-F238E27FC236}">
                  <a16:creationId xmlns:a16="http://schemas.microsoft.com/office/drawing/2014/main" id="{AED825D8-48C8-4D4C-9554-6547DC350D69}"/>
                </a:ext>
              </a:extLst>
            </p:cNvPr>
            <p:cNvSpPr/>
            <p:nvPr/>
          </p:nvSpPr>
          <p:spPr>
            <a:xfrm>
              <a:off x="1037502" y="7349795"/>
              <a:ext cx="502284" cy="505521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02" name="Группа 101">
              <a:extLst>
                <a:ext uri="{FF2B5EF4-FFF2-40B4-BE49-F238E27FC236}">
                  <a16:creationId xmlns:a16="http://schemas.microsoft.com/office/drawing/2014/main" id="{76DC9CB6-86F4-A64E-A15C-8C960DABB426}"/>
                </a:ext>
              </a:extLst>
            </p:cNvPr>
            <p:cNvGrpSpPr/>
            <p:nvPr/>
          </p:nvGrpSpPr>
          <p:grpSpPr>
            <a:xfrm>
              <a:off x="1178369" y="7493916"/>
              <a:ext cx="213457" cy="213456"/>
              <a:chOff x="12043608" y="8249482"/>
              <a:chExt cx="387273" cy="387273"/>
            </a:xfrm>
          </p:grpSpPr>
          <p:cxnSp>
            <p:nvCxnSpPr>
              <p:cNvPr id="103" name="Прямая соединительная линия 102">
                <a:extLst>
                  <a:ext uri="{FF2B5EF4-FFF2-40B4-BE49-F238E27FC236}">
                    <a16:creationId xmlns:a16="http://schemas.microsoft.com/office/drawing/2014/main" id="{E665D287-51E2-3A4F-AF08-C138DEA94133}"/>
                  </a:ext>
                </a:extLst>
              </p:cNvPr>
              <p:cNvCxnSpPr/>
              <p:nvPr/>
            </p:nvCxnSpPr>
            <p:spPr>
              <a:xfrm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>
                <a:extLst>
                  <a:ext uri="{FF2B5EF4-FFF2-40B4-BE49-F238E27FC236}">
                    <a16:creationId xmlns:a16="http://schemas.microsoft.com/office/drawing/2014/main" id="{FDA8087B-1D17-B84D-8D74-E7C2D0CA5FFA}"/>
                  </a:ext>
                </a:extLst>
              </p:cNvPr>
              <p:cNvCxnSpPr/>
              <p:nvPr/>
            </p:nvCxnSpPr>
            <p:spPr>
              <a:xfrm flipV="1"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5" name="Группа 124">
            <a:extLst>
              <a:ext uri="{FF2B5EF4-FFF2-40B4-BE49-F238E27FC236}">
                <a16:creationId xmlns:a16="http://schemas.microsoft.com/office/drawing/2014/main" id="{5E944207-9B36-504A-9170-AA75D192E137}"/>
              </a:ext>
            </a:extLst>
          </p:cNvPr>
          <p:cNvGrpSpPr/>
          <p:nvPr/>
        </p:nvGrpSpPr>
        <p:grpSpPr>
          <a:xfrm>
            <a:off x="10865637" y="7781682"/>
            <a:ext cx="502284" cy="505521"/>
            <a:chOff x="1037502" y="7349795"/>
            <a:chExt cx="502284" cy="505521"/>
          </a:xfrm>
        </p:grpSpPr>
        <p:sp>
          <p:nvSpPr>
            <p:cNvPr id="126" name="Овал 125">
              <a:extLst>
                <a:ext uri="{FF2B5EF4-FFF2-40B4-BE49-F238E27FC236}">
                  <a16:creationId xmlns:a16="http://schemas.microsoft.com/office/drawing/2014/main" id="{4673B49C-A7B1-9D4E-ABDE-394B98A0E0AA}"/>
                </a:ext>
              </a:extLst>
            </p:cNvPr>
            <p:cNvSpPr/>
            <p:nvPr/>
          </p:nvSpPr>
          <p:spPr>
            <a:xfrm>
              <a:off x="1037502" y="7349795"/>
              <a:ext cx="502284" cy="505521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27" name="Группа 126">
              <a:extLst>
                <a:ext uri="{FF2B5EF4-FFF2-40B4-BE49-F238E27FC236}">
                  <a16:creationId xmlns:a16="http://schemas.microsoft.com/office/drawing/2014/main" id="{1CC58B88-3A49-9C45-9520-2ED3986E06A9}"/>
                </a:ext>
              </a:extLst>
            </p:cNvPr>
            <p:cNvGrpSpPr/>
            <p:nvPr/>
          </p:nvGrpSpPr>
          <p:grpSpPr>
            <a:xfrm>
              <a:off x="1178369" y="7493916"/>
              <a:ext cx="213457" cy="213456"/>
              <a:chOff x="12043608" y="8249482"/>
              <a:chExt cx="387273" cy="387273"/>
            </a:xfrm>
          </p:grpSpPr>
          <p:cxnSp>
            <p:nvCxnSpPr>
              <p:cNvPr id="128" name="Прямая соединительная линия 127">
                <a:extLst>
                  <a:ext uri="{FF2B5EF4-FFF2-40B4-BE49-F238E27FC236}">
                    <a16:creationId xmlns:a16="http://schemas.microsoft.com/office/drawing/2014/main" id="{8DDB7DD0-7FEE-2F4C-A3DF-F7CE969FF8D4}"/>
                  </a:ext>
                </a:extLst>
              </p:cNvPr>
              <p:cNvCxnSpPr/>
              <p:nvPr/>
            </p:nvCxnSpPr>
            <p:spPr>
              <a:xfrm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Прямая соединительная линия 128">
                <a:extLst>
                  <a:ext uri="{FF2B5EF4-FFF2-40B4-BE49-F238E27FC236}">
                    <a16:creationId xmlns:a16="http://schemas.microsoft.com/office/drawing/2014/main" id="{B54258B4-2376-574E-9741-F7252A741CE7}"/>
                  </a:ext>
                </a:extLst>
              </p:cNvPr>
              <p:cNvCxnSpPr/>
              <p:nvPr/>
            </p:nvCxnSpPr>
            <p:spPr>
              <a:xfrm flipV="1"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0" name="Группа 129">
            <a:extLst>
              <a:ext uri="{FF2B5EF4-FFF2-40B4-BE49-F238E27FC236}">
                <a16:creationId xmlns:a16="http://schemas.microsoft.com/office/drawing/2014/main" id="{E62A2FAA-7958-5844-B2C8-1FC4FF9F9085}"/>
              </a:ext>
            </a:extLst>
          </p:cNvPr>
          <p:cNvGrpSpPr/>
          <p:nvPr/>
        </p:nvGrpSpPr>
        <p:grpSpPr>
          <a:xfrm>
            <a:off x="7204437" y="8886882"/>
            <a:ext cx="502284" cy="505521"/>
            <a:chOff x="1037502" y="7349795"/>
            <a:chExt cx="502284" cy="505521"/>
          </a:xfrm>
        </p:grpSpPr>
        <p:sp>
          <p:nvSpPr>
            <p:cNvPr id="131" name="Овал 130">
              <a:extLst>
                <a:ext uri="{FF2B5EF4-FFF2-40B4-BE49-F238E27FC236}">
                  <a16:creationId xmlns:a16="http://schemas.microsoft.com/office/drawing/2014/main" id="{91C7F5BD-DEDC-4649-A51D-7B17A6466DFF}"/>
                </a:ext>
              </a:extLst>
            </p:cNvPr>
            <p:cNvSpPr/>
            <p:nvPr/>
          </p:nvSpPr>
          <p:spPr>
            <a:xfrm>
              <a:off x="1037502" y="7349795"/>
              <a:ext cx="502284" cy="505521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32" name="Группа 131">
              <a:extLst>
                <a:ext uri="{FF2B5EF4-FFF2-40B4-BE49-F238E27FC236}">
                  <a16:creationId xmlns:a16="http://schemas.microsoft.com/office/drawing/2014/main" id="{B14D544D-F347-054D-9C46-3B9F298C10A2}"/>
                </a:ext>
              </a:extLst>
            </p:cNvPr>
            <p:cNvGrpSpPr/>
            <p:nvPr/>
          </p:nvGrpSpPr>
          <p:grpSpPr>
            <a:xfrm>
              <a:off x="1178369" y="7493916"/>
              <a:ext cx="213457" cy="213456"/>
              <a:chOff x="12043608" y="8249482"/>
              <a:chExt cx="387273" cy="387273"/>
            </a:xfrm>
          </p:grpSpPr>
          <p:cxnSp>
            <p:nvCxnSpPr>
              <p:cNvPr id="133" name="Прямая соединительная линия 132">
                <a:extLst>
                  <a:ext uri="{FF2B5EF4-FFF2-40B4-BE49-F238E27FC236}">
                    <a16:creationId xmlns:a16="http://schemas.microsoft.com/office/drawing/2014/main" id="{CDFB9EAE-A611-474B-B67E-F45CEDB8395C}"/>
                  </a:ext>
                </a:extLst>
              </p:cNvPr>
              <p:cNvCxnSpPr/>
              <p:nvPr/>
            </p:nvCxnSpPr>
            <p:spPr>
              <a:xfrm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Прямая соединительная линия 133">
                <a:extLst>
                  <a:ext uri="{FF2B5EF4-FFF2-40B4-BE49-F238E27FC236}">
                    <a16:creationId xmlns:a16="http://schemas.microsoft.com/office/drawing/2014/main" id="{828FC44B-772D-8849-9545-50283F7D4F75}"/>
                  </a:ext>
                </a:extLst>
              </p:cNvPr>
              <p:cNvCxnSpPr/>
              <p:nvPr/>
            </p:nvCxnSpPr>
            <p:spPr>
              <a:xfrm flipV="1"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5" name="Группа 134">
            <a:extLst>
              <a:ext uri="{FF2B5EF4-FFF2-40B4-BE49-F238E27FC236}">
                <a16:creationId xmlns:a16="http://schemas.microsoft.com/office/drawing/2014/main" id="{714A42B0-2F9D-0643-A711-B2D712225CB9}"/>
              </a:ext>
            </a:extLst>
          </p:cNvPr>
          <p:cNvGrpSpPr/>
          <p:nvPr/>
        </p:nvGrpSpPr>
        <p:grpSpPr>
          <a:xfrm>
            <a:off x="7204437" y="9994242"/>
            <a:ext cx="502284" cy="505521"/>
            <a:chOff x="1037502" y="7349795"/>
            <a:chExt cx="502284" cy="505521"/>
          </a:xfrm>
        </p:grpSpPr>
        <p:sp>
          <p:nvSpPr>
            <p:cNvPr id="136" name="Овал 135">
              <a:extLst>
                <a:ext uri="{FF2B5EF4-FFF2-40B4-BE49-F238E27FC236}">
                  <a16:creationId xmlns:a16="http://schemas.microsoft.com/office/drawing/2014/main" id="{73D7F6CC-4BE7-A74B-8011-329829CE10C6}"/>
                </a:ext>
              </a:extLst>
            </p:cNvPr>
            <p:cNvSpPr/>
            <p:nvPr/>
          </p:nvSpPr>
          <p:spPr>
            <a:xfrm>
              <a:off x="1037502" y="7349795"/>
              <a:ext cx="502284" cy="505521"/>
            </a:xfrm>
            <a:prstGeom prst="ellipse">
              <a:avLst/>
            </a:prstGeom>
            <a:solidFill>
              <a:schemeClr val="bg1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37" name="Группа 136">
              <a:extLst>
                <a:ext uri="{FF2B5EF4-FFF2-40B4-BE49-F238E27FC236}">
                  <a16:creationId xmlns:a16="http://schemas.microsoft.com/office/drawing/2014/main" id="{BC8EB7EC-6481-434F-845B-78365C16746D}"/>
                </a:ext>
              </a:extLst>
            </p:cNvPr>
            <p:cNvGrpSpPr/>
            <p:nvPr/>
          </p:nvGrpSpPr>
          <p:grpSpPr>
            <a:xfrm>
              <a:off x="1178369" y="7493916"/>
              <a:ext cx="213457" cy="213456"/>
              <a:chOff x="12043608" y="8249482"/>
              <a:chExt cx="387273" cy="387273"/>
            </a:xfrm>
          </p:grpSpPr>
          <p:cxnSp>
            <p:nvCxnSpPr>
              <p:cNvPr id="138" name="Прямая соединительная линия 137">
                <a:extLst>
                  <a:ext uri="{FF2B5EF4-FFF2-40B4-BE49-F238E27FC236}">
                    <a16:creationId xmlns:a16="http://schemas.microsoft.com/office/drawing/2014/main" id="{58D20503-8DAA-6E46-BC39-9F8FCC5FA211}"/>
                  </a:ext>
                </a:extLst>
              </p:cNvPr>
              <p:cNvCxnSpPr/>
              <p:nvPr/>
            </p:nvCxnSpPr>
            <p:spPr>
              <a:xfrm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Прямая соединительная линия 138">
                <a:extLst>
                  <a:ext uri="{FF2B5EF4-FFF2-40B4-BE49-F238E27FC236}">
                    <a16:creationId xmlns:a16="http://schemas.microsoft.com/office/drawing/2014/main" id="{08E4EB2C-CD5F-CD4B-8B3A-B3F870C94183}"/>
                  </a:ext>
                </a:extLst>
              </p:cNvPr>
              <p:cNvCxnSpPr/>
              <p:nvPr/>
            </p:nvCxnSpPr>
            <p:spPr>
              <a:xfrm flipV="1"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5" name="Группа 144">
            <a:extLst>
              <a:ext uri="{FF2B5EF4-FFF2-40B4-BE49-F238E27FC236}">
                <a16:creationId xmlns:a16="http://schemas.microsoft.com/office/drawing/2014/main" id="{05607E2F-7E70-3B46-A5DB-6E8BDA7AAB7A}"/>
              </a:ext>
            </a:extLst>
          </p:cNvPr>
          <p:cNvGrpSpPr/>
          <p:nvPr/>
        </p:nvGrpSpPr>
        <p:grpSpPr>
          <a:xfrm>
            <a:off x="14894037" y="7781682"/>
            <a:ext cx="502284" cy="505521"/>
            <a:chOff x="1037502" y="7349795"/>
            <a:chExt cx="502284" cy="505521"/>
          </a:xfrm>
        </p:grpSpPr>
        <p:sp>
          <p:nvSpPr>
            <p:cNvPr id="146" name="Овал 145">
              <a:extLst>
                <a:ext uri="{FF2B5EF4-FFF2-40B4-BE49-F238E27FC236}">
                  <a16:creationId xmlns:a16="http://schemas.microsoft.com/office/drawing/2014/main" id="{A7283844-99D2-5640-9A25-FB44F94CAB2F}"/>
                </a:ext>
              </a:extLst>
            </p:cNvPr>
            <p:cNvSpPr/>
            <p:nvPr/>
          </p:nvSpPr>
          <p:spPr>
            <a:xfrm>
              <a:off x="1037502" y="7349795"/>
              <a:ext cx="502284" cy="505521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47" name="Группа 146">
              <a:extLst>
                <a:ext uri="{FF2B5EF4-FFF2-40B4-BE49-F238E27FC236}">
                  <a16:creationId xmlns:a16="http://schemas.microsoft.com/office/drawing/2014/main" id="{55D39BA4-F449-0949-B2C9-D02A686AD2D0}"/>
                </a:ext>
              </a:extLst>
            </p:cNvPr>
            <p:cNvGrpSpPr/>
            <p:nvPr/>
          </p:nvGrpSpPr>
          <p:grpSpPr>
            <a:xfrm>
              <a:off x="1178369" y="7493916"/>
              <a:ext cx="213457" cy="213456"/>
              <a:chOff x="12043608" y="8249482"/>
              <a:chExt cx="387273" cy="387273"/>
            </a:xfrm>
          </p:grpSpPr>
          <p:cxnSp>
            <p:nvCxnSpPr>
              <p:cNvPr id="148" name="Прямая соединительная линия 147">
                <a:extLst>
                  <a:ext uri="{FF2B5EF4-FFF2-40B4-BE49-F238E27FC236}">
                    <a16:creationId xmlns:a16="http://schemas.microsoft.com/office/drawing/2014/main" id="{CDE64C73-3949-3843-B315-01FE22072D27}"/>
                  </a:ext>
                </a:extLst>
              </p:cNvPr>
              <p:cNvCxnSpPr/>
              <p:nvPr/>
            </p:nvCxnSpPr>
            <p:spPr>
              <a:xfrm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Прямая соединительная линия 148">
                <a:extLst>
                  <a:ext uri="{FF2B5EF4-FFF2-40B4-BE49-F238E27FC236}">
                    <a16:creationId xmlns:a16="http://schemas.microsoft.com/office/drawing/2014/main" id="{43251C13-31A0-7C4A-BA3C-829D520A1DB8}"/>
                  </a:ext>
                </a:extLst>
              </p:cNvPr>
              <p:cNvCxnSpPr/>
              <p:nvPr/>
            </p:nvCxnSpPr>
            <p:spPr>
              <a:xfrm flipV="1"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0" name="Группа 149">
            <a:extLst>
              <a:ext uri="{FF2B5EF4-FFF2-40B4-BE49-F238E27FC236}">
                <a16:creationId xmlns:a16="http://schemas.microsoft.com/office/drawing/2014/main" id="{167DE223-C854-DC42-9995-DDCAD574E39E}"/>
              </a:ext>
            </a:extLst>
          </p:cNvPr>
          <p:cNvGrpSpPr/>
          <p:nvPr/>
        </p:nvGrpSpPr>
        <p:grpSpPr>
          <a:xfrm>
            <a:off x="10865637" y="8886882"/>
            <a:ext cx="502284" cy="505521"/>
            <a:chOff x="1037502" y="7349795"/>
            <a:chExt cx="502284" cy="505521"/>
          </a:xfrm>
        </p:grpSpPr>
        <p:sp>
          <p:nvSpPr>
            <p:cNvPr id="151" name="Овал 150">
              <a:extLst>
                <a:ext uri="{FF2B5EF4-FFF2-40B4-BE49-F238E27FC236}">
                  <a16:creationId xmlns:a16="http://schemas.microsoft.com/office/drawing/2014/main" id="{AD12BAC3-ED2E-BD42-A1E0-5EABA39348E8}"/>
                </a:ext>
              </a:extLst>
            </p:cNvPr>
            <p:cNvSpPr/>
            <p:nvPr/>
          </p:nvSpPr>
          <p:spPr>
            <a:xfrm>
              <a:off x="1037502" y="7349795"/>
              <a:ext cx="502284" cy="505521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52" name="Группа 151">
              <a:extLst>
                <a:ext uri="{FF2B5EF4-FFF2-40B4-BE49-F238E27FC236}">
                  <a16:creationId xmlns:a16="http://schemas.microsoft.com/office/drawing/2014/main" id="{1E8F1506-6D6C-ED46-9B7A-C8CACA76F0E8}"/>
                </a:ext>
              </a:extLst>
            </p:cNvPr>
            <p:cNvGrpSpPr/>
            <p:nvPr/>
          </p:nvGrpSpPr>
          <p:grpSpPr>
            <a:xfrm>
              <a:off x="1178369" y="7493916"/>
              <a:ext cx="213457" cy="213456"/>
              <a:chOff x="12043608" y="8249482"/>
              <a:chExt cx="387273" cy="387273"/>
            </a:xfrm>
          </p:grpSpPr>
          <p:cxnSp>
            <p:nvCxnSpPr>
              <p:cNvPr id="153" name="Прямая соединительная линия 152">
                <a:extLst>
                  <a:ext uri="{FF2B5EF4-FFF2-40B4-BE49-F238E27FC236}">
                    <a16:creationId xmlns:a16="http://schemas.microsoft.com/office/drawing/2014/main" id="{B9735339-E720-7441-BD10-AD451DC403CB}"/>
                  </a:ext>
                </a:extLst>
              </p:cNvPr>
              <p:cNvCxnSpPr/>
              <p:nvPr/>
            </p:nvCxnSpPr>
            <p:spPr>
              <a:xfrm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Прямая соединительная линия 153">
                <a:extLst>
                  <a:ext uri="{FF2B5EF4-FFF2-40B4-BE49-F238E27FC236}">
                    <a16:creationId xmlns:a16="http://schemas.microsoft.com/office/drawing/2014/main" id="{178287C1-24B1-BC46-B247-9351ACFA92A6}"/>
                  </a:ext>
                </a:extLst>
              </p:cNvPr>
              <p:cNvCxnSpPr/>
              <p:nvPr/>
            </p:nvCxnSpPr>
            <p:spPr>
              <a:xfrm flipV="1"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5" name="Группа 154">
            <a:extLst>
              <a:ext uri="{FF2B5EF4-FFF2-40B4-BE49-F238E27FC236}">
                <a16:creationId xmlns:a16="http://schemas.microsoft.com/office/drawing/2014/main" id="{2C85CFCA-3CE2-A14B-9C72-CDC1A91F0D22}"/>
              </a:ext>
            </a:extLst>
          </p:cNvPr>
          <p:cNvGrpSpPr/>
          <p:nvPr/>
        </p:nvGrpSpPr>
        <p:grpSpPr>
          <a:xfrm>
            <a:off x="14894037" y="8886882"/>
            <a:ext cx="502284" cy="505521"/>
            <a:chOff x="1037502" y="7349795"/>
            <a:chExt cx="502284" cy="505521"/>
          </a:xfrm>
        </p:grpSpPr>
        <p:sp>
          <p:nvSpPr>
            <p:cNvPr id="156" name="Овал 155">
              <a:extLst>
                <a:ext uri="{FF2B5EF4-FFF2-40B4-BE49-F238E27FC236}">
                  <a16:creationId xmlns:a16="http://schemas.microsoft.com/office/drawing/2014/main" id="{C114F496-07C0-6844-BB14-ACFEBCEC5C7F}"/>
                </a:ext>
              </a:extLst>
            </p:cNvPr>
            <p:cNvSpPr/>
            <p:nvPr/>
          </p:nvSpPr>
          <p:spPr>
            <a:xfrm>
              <a:off x="1037502" y="7349795"/>
              <a:ext cx="502284" cy="505521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57" name="Группа 156">
              <a:extLst>
                <a:ext uri="{FF2B5EF4-FFF2-40B4-BE49-F238E27FC236}">
                  <a16:creationId xmlns:a16="http://schemas.microsoft.com/office/drawing/2014/main" id="{8E1A46BE-B9C6-C547-93F2-70A0BF613987}"/>
                </a:ext>
              </a:extLst>
            </p:cNvPr>
            <p:cNvGrpSpPr/>
            <p:nvPr/>
          </p:nvGrpSpPr>
          <p:grpSpPr>
            <a:xfrm>
              <a:off x="1178369" y="7493916"/>
              <a:ext cx="213457" cy="213456"/>
              <a:chOff x="12043608" y="8249482"/>
              <a:chExt cx="387273" cy="387273"/>
            </a:xfrm>
          </p:grpSpPr>
          <p:cxnSp>
            <p:nvCxnSpPr>
              <p:cNvPr id="158" name="Прямая соединительная линия 157">
                <a:extLst>
                  <a:ext uri="{FF2B5EF4-FFF2-40B4-BE49-F238E27FC236}">
                    <a16:creationId xmlns:a16="http://schemas.microsoft.com/office/drawing/2014/main" id="{A530BAA0-2B9F-2A4C-ADC3-F8C6DBFAD800}"/>
                  </a:ext>
                </a:extLst>
              </p:cNvPr>
              <p:cNvCxnSpPr/>
              <p:nvPr/>
            </p:nvCxnSpPr>
            <p:spPr>
              <a:xfrm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Прямая соединительная линия 158">
                <a:extLst>
                  <a:ext uri="{FF2B5EF4-FFF2-40B4-BE49-F238E27FC236}">
                    <a16:creationId xmlns:a16="http://schemas.microsoft.com/office/drawing/2014/main" id="{30DF275E-E131-FE44-81AC-2C11B53BA5D6}"/>
                  </a:ext>
                </a:extLst>
              </p:cNvPr>
              <p:cNvCxnSpPr/>
              <p:nvPr/>
            </p:nvCxnSpPr>
            <p:spPr>
              <a:xfrm flipV="1"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0" name="Группа 159">
            <a:extLst>
              <a:ext uri="{FF2B5EF4-FFF2-40B4-BE49-F238E27FC236}">
                <a16:creationId xmlns:a16="http://schemas.microsoft.com/office/drawing/2014/main" id="{99BAC3C2-F57C-144C-8860-C259775201F9}"/>
              </a:ext>
            </a:extLst>
          </p:cNvPr>
          <p:cNvGrpSpPr/>
          <p:nvPr/>
        </p:nvGrpSpPr>
        <p:grpSpPr>
          <a:xfrm>
            <a:off x="10865637" y="9994242"/>
            <a:ext cx="502284" cy="505521"/>
            <a:chOff x="1037502" y="7349795"/>
            <a:chExt cx="502284" cy="505521"/>
          </a:xfrm>
        </p:grpSpPr>
        <p:sp>
          <p:nvSpPr>
            <p:cNvPr id="161" name="Овал 160">
              <a:extLst>
                <a:ext uri="{FF2B5EF4-FFF2-40B4-BE49-F238E27FC236}">
                  <a16:creationId xmlns:a16="http://schemas.microsoft.com/office/drawing/2014/main" id="{51A4CBFF-623A-CD48-98C4-8DE0312EDA49}"/>
                </a:ext>
              </a:extLst>
            </p:cNvPr>
            <p:cNvSpPr/>
            <p:nvPr/>
          </p:nvSpPr>
          <p:spPr>
            <a:xfrm>
              <a:off x="1037502" y="7349795"/>
              <a:ext cx="502284" cy="505521"/>
            </a:xfrm>
            <a:prstGeom prst="ellipse">
              <a:avLst/>
            </a:prstGeom>
            <a:solidFill>
              <a:schemeClr val="bg1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62" name="Группа 161">
              <a:extLst>
                <a:ext uri="{FF2B5EF4-FFF2-40B4-BE49-F238E27FC236}">
                  <a16:creationId xmlns:a16="http://schemas.microsoft.com/office/drawing/2014/main" id="{727D189E-A08D-BA41-8A94-1CD6508E81B1}"/>
                </a:ext>
              </a:extLst>
            </p:cNvPr>
            <p:cNvGrpSpPr/>
            <p:nvPr/>
          </p:nvGrpSpPr>
          <p:grpSpPr>
            <a:xfrm>
              <a:off x="1178369" y="7493916"/>
              <a:ext cx="213457" cy="213456"/>
              <a:chOff x="12043608" y="8249482"/>
              <a:chExt cx="387273" cy="387273"/>
            </a:xfrm>
          </p:grpSpPr>
          <p:cxnSp>
            <p:nvCxnSpPr>
              <p:cNvPr id="163" name="Прямая соединительная линия 162">
                <a:extLst>
                  <a:ext uri="{FF2B5EF4-FFF2-40B4-BE49-F238E27FC236}">
                    <a16:creationId xmlns:a16="http://schemas.microsoft.com/office/drawing/2014/main" id="{DDA88EAF-8A4A-B849-945F-3A3FD40E9599}"/>
                  </a:ext>
                </a:extLst>
              </p:cNvPr>
              <p:cNvCxnSpPr/>
              <p:nvPr/>
            </p:nvCxnSpPr>
            <p:spPr>
              <a:xfrm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>
                <a:extLst>
                  <a:ext uri="{FF2B5EF4-FFF2-40B4-BE49-F238E27FC236}">
                    <a16:creationId xmlns:a16="http://schemas.microsoft.com/office/drawing/2014/main" id="{94986E10-C2D2-D748-94CD-737819B36734}"/>
                  </a:ext>
                </a:extLst>
              </p:cNvPr>
              <p:cNvCxnSpPr/>
              <p:nvPr/>
            </p:nvCxnSpPr>
            <p:spPr>
              <a:xfrm flipV="1"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5" name="Группа 164">
            <a:extLst>
              <a:ext uri="{FF2B5EF4-FFF2-40B4-BE49-F238E27FC236}">
                <a16:creationId xmlns:a16="http://schemas.microsoft.com/office/drawing/2014/main" id="{612389EF-29A1-6D44-80ED-DADCC7EEF5A8}"/>
              </a:ext>
            </a:extLst>
          </p:cNvPr>
          <p:cNvGrpSpPr/>
          <p:nvPr/>
        </p:nvGrpSpPr>
        <p:grpSpPr>
          <a:xfrm>
            <a:off x="14894037" y="9994242"/>
            <a:ext cx="502284" cy="505521"/>
            <a:chOff x="1037502" y="7349795"/>
            <a:chExt cx="502284" cy="505521"/>
          </a:xfrm>
        </p:grpSpPr>
        <p:sp>
          <p:nvSpPr>
            <p:cNvPr id="166" name="Овал 165">
              <a:extLst>
                <a:ext uri="{FF2B5EF4-FFF2-40B4-BE49-F238E27FC236}">
                  <a16:creationId xmlns:a16="http://schemas.microsoft.com/office/drawing/2014/main" id="{83C71DAA-6295-424E-950E-60F8C3CB639A}"/>
                </a:ext>
              </a:extLst>
            </p:cNvPr>
            <p:cNvSpPr/>
            <p:nvPr/>
          </p:nvSpPr>
          <p:spPr>
            <a:xfrm>
              <a:off x="1037502" y="7349795"/>
              <a:ext cx="502284" cy="505521"/>
            </a:xfrm>
            <a:prstGeom prst="ellipse">
              <a:avLst/>
            </a:prstGeom>
            <a:solidFill>
              <a:schemeClr val="bg1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67" name="Группа 166">
              <a:extLst>
                <a:ext uri="{FF2B5EF4-FFF2-40B4-BE49-F238E27FC236}">
                  <a16:creationId xmlns:a16="http://schemas.microsoft.com/office/drawing/2014/main" id="{C885700D-DC17-1047-93F6-7F6E2C7E1349}"/>
                </a:ext>
              </a:extLst>
            </p:cNvPr>
            <p:cNvGrpSpPr/>
            <p:nvPr/>
          </p:nvGrpSpPr>
          <p:grpSpPr>
            <a:xfrm>
              <a:off x="1178369" y="7493916"/>
              <a:ext cx="213457" cy="213456"/>
              <a:chOff x="12043608" y="8249482"/>
              <a:chExt cx="387273" cy="387273"/>
            </a:xfrm>
          </p:grpSpPr>
          <p:cxnSp>
            <p:nvCxnSpPr>
              <p:cNvPr id="168" name="Прямая соединительная линия 167">
                <a:extLst>
                  <a:ext uri="{FF2B5EF4-FFF2-40B4-BE49-F238E27FC236}">
                    <a16:creationId xmlns:a16="http://schemas.microsoft.com/office/drawing/2014/main" id="{C93272B2-532E-ED4A-9109-BACE659F5857}"/>
                  </a:ext>
                </a:extLst>
              </p:cNvPr>
              <p:cNvCxnSpPr/>
              <p:nvPr/>
            </p:nvCxnSpPr>
            <p:spPr>
              <a:xfrm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я соединительная линия 168">
                <a:extLst>
                  <a:ext uri="{FF2B5EF4-FFF2-40B4-BE49-F238E27FC236}">
                    <a16:creationId xmlns:a16="http://schemas.microsoft.com/office/drawing/2014/main" id="{9C5599F7-4588-1546-9A01-83C5054DA2C6}"/>
                  </a:ext>
                </a:extLst>
              </p:cNvPr>
              <p:cNvCxnSpPr/>
              <p:nvPr/>
            </p:nvCxnSpPr>
            <p:spPr>
              <a:xfrm flipV="1"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0" name="Группа 169">
            <a:extLst>
              <a:ext uri="{FF2B5EF4-FFF2-40B4-BE49-F238E27FC236}">
                <a16:creationId xmlns:a16="http://schemas.microsoft.com/office/drawing/2014/main" id="{5D00512F-D692-F54D-9840-3C8F6315D92C}"/>
              </a:ext>
            </a:extLst>
          </p:cNvPr>
          <p:cNvGrpSpPr/>
          <p:nvPr/>
        </p:nvGrpSpPr>
        <p:grpSpPr>
          <a:xfrm>
            <a:off x="18202437" y="8886882"/>
            <a:ext cx="502284" cy="505521"/>
            <a:chOff x="1037502" y="7349795"/>
            <a:chExt cx="502284" cy="505521"/>
          </a:xfrm>
        </p:grpSpPr>
        <p:sp>
          <p:nvSpPr>
            <p:cNvPr id="171" name="Овал 170">
              <a:extLst>
                <a:ext uri="{FF2B5EF4-FFF2-40B4-BE49-F238E27FC236}">
                  <a16:creationId xmlns:a16="http://schemas.microsoft.com/office/drawing/2014/main" id="{E0E998C9-DE3A-434D-9E61-ABE74C6B80ED}"/>
                </a:ext>
              </a:extLst>
            </p:cNvPr>
            <p:cNvSpPr/>
            <p:nvPr/>
          </p:nvSpPr>
          <p:spPr>
            <a:xfrm>
              <a:off x="1037502" y="7349795"/>
              <a:ext cx="502284" cy="505521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72" name="Группа 171">
              <a:extLst>
                <a:ext uri="{FF2B5EF4-FFF2-40B4-BE49-F238E27FC236}">
                  <a16:creationId xmlns:a16="http://schemas.microsoft.com/office/drawing/2014/main" id="{80FEC157-3DAF-9A4E-A14D-25CBB7024874}"/>
                </a:ext>
              </a:extLst>
            </p:cNvPr>
            <p:cNvGrpSpPr/>
            <p:nvPr/>
          </p:nvGrpSpPr>
          <p:grpSpPr>
            <a:xfrm>
              <a:off x="1178369" y="7493916"/>
              <a:ext cx="213457" cy="213456"/>
              <a:chOff x="12043608" y="8249482"/>
              <a:chExt cx="387273" cy="387273"/>
            </a:xfrm>
          </p:grpSpPr>
          <p:cxnSp>
            <p:nvCxnSpPr>
              <p:cNvPr id="173" name="Прямая соединительная линия 172">
                <a:extLst>
                  <a:ext uri="{FF2B5EF4-FFF2-40B4-BE49-F238E27FC236}">
                    <a16:creationId xmlns:a16="http://schemas.microsoft.com/office/drawing/2014/main" id="{5A534540-C664-6A42-AA76-B930BA7E9B0D}"/>
                  </a:ext>
                </a:extLst>
              </p:cNvPr>
              <p:cNvCxnSpPr/>
              <p:nvPr/>
            </p:nvCxnSpPr>
            <p:spPr>
              <a:xfrm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Прямая соединительная линия 173">
                <a:extLst>
                  <a:ext uri="{FF2B5EF4-FFF2-40B4-BE49-F238E27FC236}">
                    <a16:creationId xmlns:a16="http://schemas.microsoft.com/office/drawing/2014/main" id="{550FDBF2-0BED-4B43-B9EC-BE27E0046944}"/>
                  </a:ext>
                </a:extLst>
              </p:cNvPr>
              <p:cNvCxnSpPr/>
              <p:nvPr/>
            </p:nvCxnSpPr>
            <p:spPr>
              <a:xfrm flipV="1"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5" name="Группа 174">
            <a:extLst>
              <a:ext uri="{FF2B5EF4-FFF2-40B4-BE49-F238E27FC236}">
                <a16:creationId xmlns:a16="http://schemas.microsoft.com/office/drawing/2014/main" id="{0719D3F7-FB79-C54B-B787-DB48B37AACD6}"/>
              </a:ext>
            </a:extLst>
          </p:cNvPr>
          <p:cNvGrpSpPr/>
          <p:nvPr/>
        </p:nvGrpSpPr>
        <p:grpSpPr>
          <a:xfrm>
            <a:off x="18202437" y="9994242"/>
            <a:ext cx="502284" cy="505521"/>
            <a:chOff x="1037502" y="7349795"/>
            <a:chExt cx="502284" cy="505521"/>
          </a:xfrm>
        </p:grpSpPr>
        <p:sp>
          <p:nvSpPr>
            <p:cNvPr id="176" name="Овал 175">
              <a:extLst>
                <a:ext uri="{FF2B5EF4-FFF2-40B4-BE49-F238E27FC236}">
                  <a16:creationId xmlns:a16="http://schemas.microsoft.com/office/drawing/2014/main" id="{B62E7BF8-677B-BB4B-84B0-B74D7FF750E4}"/>
                </a:ext>
              </a:extLst>
            </p:cNvPr>
            <p:cNvSpPr/>
            <p:nvPr/>
          </p:nvSpPr>
          <p:spPr>
            <a:xfrm>
              <a:off x="1037502" y="7349795"/>
              <a:ext cx="502284" cy="505521"/>
            </a:xfrm>
            <a:prstGeom prst="ellipse">
              <a:avLst/>
            </a:prstGeom>
            <a:solidFill>
              <a:schemeClr val="bg1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77" name="Группа 176">
              <a:extLst>
                <a:ext uri="{FF2B5EF4-FFF2-40B4-BE49-F238E27FC236}">
                  <a16:creationId xmlns:a16="http://schemas.microsoft.com/office/drawing/2014/main" id="{B03098F1-038F-494C-8BE6-1F1D497A5726}"/>
                </a:ext>
              </a:extLst>
            </p:cNvPr>
            <p:cNvGrpSpPr/>
            <p:nvPr/>
          </p:nvGrpSpPr>
          <p:grpSpPr>
            <a:xfrm>
              <a:off x="1178369" y="7493916"/>
              <a:ext cx="213457" cy="213456"/>
              <a:chOff x="12043608" y="8249482"/>
              <a:chExt cx="387273" cy="387273"/>
            </a:xfrm>
          </p:grpSpPr>
          <p:cxnSp>
            <p:nvCxnSpPr>
              <p:cNvPr id="178" name="Прямая соединительная линия 177">
                <a:extLst>
                  <a:ext uri="{FF2B5EF4-FFF2-40B4-BE49-F238E27FC236}">
                    <a16:creationId xmlns:a16="http://schemas.microsoft.com/office/drawing/2014/main" id="{A2B21E7E-42E9-C64C-9579-30ECBA9F797B}"/>
                  </a:ext>
                </a:extLst>
              </p:cNvPr>
              <p:cNvCxnSpPr/>
              <p:nvPr/>
            </p:nvCxnSpPr>
            <p:spPr>
              <a:xfrm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я соединительная линия 178">
                <a:extLst>
                  <a:ext uri="{FF2B5EF4-FFF2-40B4-BE49-F238E27FC236}">
                    <a16:creationId xmlns:a16="http://schemas.microsoft.com/office/drawing/2014/main" id="{03F95EAA-989C-3442-81B0-95DAC8E276B3}"/>
                  </a:ext>
                </a:extLst>
              </p:cNvPr>
              <p:cNvCxnSpPr/>
              <p:nvPr/>
            </p:nvCxnSpPr>
            <p:spPr>
              <a:xfrm flipV="1"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0" name="Группа 179">
            <a:extLst>
              <a:ext uri="{FF2B5EF4-FFF2-40B4-BE49-F238E27FC236}">
                <a16:creationId xmlns:a16="http://schemas.microsoft.com/office/drawing/2014/main" id="{6EFA7AB9-62B9-4D40-9C8E-A1E23BD510AE}"/>
              </a:ext>
            </a:extLst>
          </p:cNvPr>
          <p:cNvGrpSpPr/>
          <p:nvPr/>
        </p:nvGrpSpPr>
        <p:grpSpPr>
          <a:xfrm>
            <a:off x="21125637" y="9994242"/>
            <a:ext cx="502284" cy="505521"/>
            <a:chOff x="1037502" y="7349795"/>
            <a:chExt cx="502284" cy="505521"/>
          </a:xfrm>
        </p:grpSpPr>
        <p:sp>
          <p:nvSpPr>
            <p:cNvPr id="181" name="Овал 180">
              <a:extLst>
                <a:ext uri="{FF2B5EF4-FFF2-40B4-BE49-F238E27FC236}">
                  <a16:creationId xmlns:a16="http://schemas.microsoft.com/office/drawing/2014/main" id="{29F9E4F9-3A2F-A941-8F25-F09A61103B59}"/>
                </a:ext>
              </a:extLst>
            </p:cNvPr>
            <p:cNvSpPr/>
            <p:nvPr/>
          </p:nvSpPr>
          <p:spPr>
            <a:xfrm>
              <a:off x="1037502" y="7349795"/>
              <a:ext cx="502284" cy="505521"/>
            </a:xfrm>
            <a:prstGeom prst="ellipse">
              <a:avLst/>
            </a:prstGeom>
            <a:solidFill>
              <a:schemeClr val="bg1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82" name="Группа 181">
              <a:extLst>
                <a:ext uri="{FF2B5EF4-FFF2-40B4-BE49-F238E27FC236}">
                  <a16:creationId xmlns:a16="http://schemas.microsoft.com/office/drawing/2014/main" id="{41F08674-EE38-BF44-BDE5-96CF832A6F19}"/>
                </a:ext>
              </a:extLst>
            </p:cNvPr>
            <p:cNvGrpSpPr/>
            <p:nvPr/>
          </p:nvGrpSpPr>
          <p:grpSpPr>
            <a:xfrm>
              <a:off x="1178369" y="7493916"/>
              <a:ext cx="213457" cy="213456"/>
              <a:chOff x="12043608" y="8249482"/>
              <a:chExt cx="387273" cy="387273"/>
            </a:xfrm>
          </p:grpSpPr>
          <p:cxnSp>
            <p:nvCxnSpPr>
              <p:cNvPr id="183" name="Прямая соединительная линия 182">
                <a:extLst>
                  <a:ext uri="{FF2B5EF4-FFF2-40B4-BE49-F238E27FC236}">
                    <a16:creationId xmlns:a16="http://schemas.microsoft.com/office/drawing/2014/main" id="{0644FAF9-6FFB-8B43-9CFC-36B72890AD90}"/>
                  </a:ext>
                </a:extLst>
              </p:cNvPr>
              <p:cNvCxnSpPr/>
              <p:nvPr/>
            </p:nvCxnSpPr>
            <p:spPr>
              <a:xfrm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Прямая соединительная линия 183">
                <a:extLst>
                  <a:ext uri="{FF2B5EF4-FFF2-40B4-BE49-F238E27FC236}">
                    <a16:creationId xmlns:a16="http://schemas.microsoft.com/office/drawing/2014/main" id="{1EB3034D-5497-EE45-BCC4-1DD730226731}"/>
                  </a:ext>
                </a:extLst>
              </p:cNvPr>
              <p:cNvCxnSpPr/>
              <p:nvPr/>
            </p:nvCxnSpPr>
            <p:spPr>
              <a:xfrm flipV="1"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5" name="Номер слайда 3">
            <a:extLst>
              <a:ext uri="{FF2B5EF4-FFF2-40B4-BE49-F238E27FC236}">
                <a16:creationId xmlns:a16="http://schemas.microsoft.com/office/drawing/2014/main" id="{2FBD140F-E2C5-2D45-8DC7-D4A057600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07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Прямоугольник 184">
            <a:extLst>
              <a:ext uri="{FF2B5EF4-FFF2-40B4-BE49-F238E27FC236}">
                <a16:creationId xmlns:a16="http://schemas.microsoft.com/office/drawing/2014/main" id="{EB37E2F9-133A-1743-9715-E367FD511E67}"/>
              </a:ext>
            </a:extLst>
          </p:cNvPr>
          <p:cNvSpPr/>
          <p:nvPr/>
        </p:nvSpPr>
        <p:spPr>
          <a:xfrm>
            <a:off x="0" y="10782000"/>
            <a:ext cx="24382413" cy="1150468"/>
          </a:xfrm>
          <a:prstGeom prst="rect">
            <a:avLst/>
          </a:prstGeom>
          <a:solidFill>
            <a:schemeClr val="accent1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0EC2D64-E933-0D4A-91D0-CF48DA45DD3E}"/>
              </a:ext>
            </a:extLst>
          </p:cNvPr>
          <p:cNvSpPr/>
          <p:nvPr/>
        </p:nvSpPr>
        <p:spPr>
          <a:xfrm>
            <a:off x="8037" y="8573163"/>
            <a:ext cx="24382413" cy="1098120"/>
          </a:xfrm>
          <a:prstGeom prst="rect">
            <a:avLst/>
          </a:prstGeom>
          <a:solidFill>
            <a:srgbClr val="C2DCFD">
              <a:alpha val="50000"/>
            </a:srgb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CD9EACC-9E56-5644-9507-FABA0D542CC1}"/>
              </a:ext>
            </a:extLst>
          </p:cNvPr>
          <p:cNvSpPr/>
          <p:nvPr/>
        </p:nvSpPr>
        <p:spPr>
          <a:xfrm>
            <a:off x="0" y="8573587"/>
            <a:ext cx="5972400" cy="1096549"/>
          </a:xfrm>
          <a:prstGeom prst="rect">
            <a:avLst/>
          </a:prstGeom>
          <a:solidFill>
            <a:srgbClr val="C2DCFD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329010D-A437-594B-A7D5-887579CBDC11}"/>
              </a:ext>
            </a:extLst>
          </p:cNvPr>
          <p:cNvSpPr/>
          <p:nvPr/>
        </p:nvSpPr>
        <p:spPr>
          <a:xfrm>
            <a:off x="8037" y="6393100"/>
            <a:ext cx="24382413" cy="1111901"/>
          </a:xfrm>
          <a:prstGeom prst="rect">
            <a:avLst/>
          </a:prstGeom>
          <a:solidFill>
            <a:srgbClr val="C2DCFD">
              <a:alpha val="50000"/>
            </a:srgb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93E4212-6F58-E744-A8F4-78EF4DBDA971}"/>
              </a:ext>
            </a:extLst>
          </p:cNvPr>
          <p:cNvSpPr/>
          <p:nvPr/>
        </p:nvSpPr>
        <p:spPr>
          <a:xfrm>
            <a:off x="0" y="6393422"/>
            <a:ext cx="5972400" cy="1110311"/>
          </a:xfrm>
          <a:prstGeom prst="rect">
            <a:avLst/>
          </a:prstGeom>
          <a:solidFill>
            <a:srgbClr val="C2DCFD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00228A7-BB92-B047-B62E-5EE069902630}"/>
              </a:ext>
            </a:extLst>
          </p:cNvPr>
          <p:cNvSpPr/>
          <p:nvPr/>
        </p:nvSpPr>
        <p:spPr>
          <a:xfrm>
            <a:off x="5973763" y="4192589"/>
            <a:ext cx="18416687" cy="1106486"/>
          </a:xfrm>
          <a:prstGeom prst="rect">
            <a:avLst/>
          </a:prstGeom>
          <a:solidFill>
            <a:srgbClr val="C2DCFD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3BAF2-50E6-0841-A680-C36CF11DA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levels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47E6980-4CBA-DE41-81F8-F51D64332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838955"/>
              </p:ext>
            </p:extLst>
          </p:nvPr>
        </p:nvGraphicFramePr>
        <p:xfrm>
          <a:off x="1587600" y="3095862"/>
          <a:ext cx="21247186" cy="881339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4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9454">
                  <a:extLst>
                    <a:ext uri="{9D8B030D-6E8A-4147-A177-3AD203B41FA5}">
                      <a16:colId xmlns:a16="http://schemas.microsoft.com/office/drawing/2014/main" val="276678682"/>
                    </a:ext>
                  </a:extLst>
                </a:gridCol>
                <a:gridCol w="4389120">
                  <a:extLst>
                    <a:ext uri="{9D8B030D-6E8A-4147-A177-3AD203B41FA5}">
                      <a16:colId xmlns:a16="http://schemas.microsoft.com/office/drawing/2014/main" val="2849565819"/>
                    </a:ext>
                  </a:extLst>
                </a:gridCol>
                <a:gridCol w="3690851">
                  <a:extLst>
                    <a:ext uri="{9D8B030D-6E8A-4147-A177-3AD203B41FA5}">
                      <a16:colId xmlns:a16="http://schemas.microsoft.com/office/drawing/2014/main" val="1829627684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2706032615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951821230"/>
                    </a:ext>
                  </a:extLst>
                </a:gridCol>
              </a:tblGrid>
              <a:tr h="1091322">
                <a:tc>
                  <a:txBody>
                    <a:bodyPr/>
                    <a:lstStyle/>
                    <a:p>
                      <a:pPr marL="0" marR="0" lvl="0" indent="0" algn="l" defTabSz="182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182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Anomalies</a:t>
                      </a:r>
                      <a:endParaRPr lang="ru-RU" sz="3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130537"/>
                  </a:ext>
                </a:extLst>
              </a:tr>
              <a:tr h="1108953">
                <a:tc>
                  <a:txBody>
                    <a:bodyPr/>
                    <a:lstStyle/>
                    <a:p>
                      <a:pPr marL="0" marR="0" lvl="0" indent="0" algn="l" defTabSz="182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Dirty read</a:t>
                      </a:r>
                      <a:endParaRPr lang="ru-RU" sz="3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Unrepeatable read</a:t>
                      </a:r>
                      <a:endParaRPr lang="ru-RU" sz="3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Lost updates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Phantoms</a:t>
                      </a:r>
                      <a:endParaRPr lang="ru-RU" sz="3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Write skew</a:t>
                      </a:r>
                      <a:endParaRPr lang="ru-RU" sz="3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118">
                <a:tc>
                  <a:txBody>
                    <a:bodyPr/>
                    <a:lstStyle/>
                    <a:p>
                      <a:pPr algn="l"/>
                      <a:r>
                        <a:rPr lang="en" sz="3200" b="0" i="0" dirty="0">
                          <a:solidFill>
                            <a:schemeClr val="tx1"/>
                          </a:solidFill>
                          <a:latin typeface="+mj-lt"/>
                        </a:rPr>
                        <a:t>Read uncommitted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498">
                <a:tc>
                  <a:txBody>
                    <a:bodyPr/>
                    <a:lstStyle/>
                    <a:p>
                      <a:pPr algn="l"/>
                      <a:r>
                        <a:rPr lang="en" sz="3200" b="0" i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Read committed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9498">
                <a:tc>
                  <a:txBody>
                    <a:bodyPr/>
                    <a:lstStyle/>
                    <a:p>
                      <a:r>
                        <a:rPr lang="en" sz="3200" kern="1200" dirty="0">
                          <a:latin typeface="+mj-lt"/>
                        </a:rPr>
                        <a:t>Repeatable read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072184"/>
                  </a:ext>
                </a:extLst>
              </a:tr>
              <a:tr h="1103334">
                <a:tc>
                  <a:txBody>
                    <a:bodyPr/>
                    <a:lstStyle/>
                    <a:p>
                      <a:r>
                        <a:rPr lang="en" sz="3200" kern="1200" dirty="0">
                          <a:latin typeface="+mj-lt"/>
                        </a:rPr>
                        <a:t>Snapshot isolation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73772"/>
                  </a:ext>
                </a:extLst>
              </a:tr>
              <a:tr h="1103334">
                <a:tc>
                  <a:txBody>
                    <a:bodyPr/>
                    <a:lstStyle/>
                    <a:p>
                      <a:r>
                        <a:rPr lang="en" sz="3200" kern="1200" dirty="0">
                          <a:latin typeface="+mj-lt"/>
                        </a:rPr>
                        <a:t>Serializable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924470"/>
                  </a:ext>
                </a:extLst>
              </a:tr>
              <a:tr h="1103334"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chemeClr val="bg1"/>
                          </a:solidFill>
                          <a:latin typeface="+mj-lt"/>
                        </a:rPr>
                        <a:t>Strict Serializable</a:t>
                      </a:r>
                      <a:endParaRPr lang="en" sz="3200" kern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kern="1200" dirty="0">
                          <a:solidFill>
                            <a:schemeClr val="bg1"/>
                          </a:solidFill>
                          <a:latin typeface="+mj-lt"/>
                        </a:rPr>
                        <a:t>Serializable + </a:t>
                      </a:r>
                      <a:r>
                        <a:rPr lang="en-US" sz="3200" kern="1200" dirty="0" err="1">
                          <a:solidFill>
                            <a:schemeClr val="bg1"/>
                          </a:solidFill>
                          <a:latin typeface="+mj-lt"/>
                        </a:rPr>
                        <a:t>Linearizable</a:t>
                      </a:r>
                      <a:endParaRPr lang="en" sz="3200" kern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489320"/>
                  </a:ext>
                </a:extLst>
              </a:tr>
            </a:tbl>
          </a:graphicData>
        </a:graphic>
      </p:graphicFrame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773E781F-1C22-2E4C-98C7-3F742A66CEF7}"/>
              </a:ext>
            </a:extLst>
          </p:cNvPr>
          <p:cNvGrpSpPr/>
          <p:nvPr/>
        </p:nvGrpSpPr>
        <p:grpSpPr>
          <a:xfrm>
            <a:off x="7203480" y="5576804"/>
            <a:ext cx="502284" cy="505521"/>
            <a:chOff x="10655233" y="11700853"/>
            <a:chExt cx="502284" cy="505521"/>
          </a:xfrm>
        </p:grpSpPr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id="{0C908639-F018-C241-9A75-89300B3AE6ED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7" name="Группа 16">
              <a:extLst>
                <a:ext uri="{FF2B5EF4-FFF2-40B4-BE49-F238E27FC236}">
                  <a16:creationId xmlns:a16="http://schemas.microsoft.com/office/drawing/2014/main" id="{67733640-25EA-4C4E-A249-6AD923CF9107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18" name="Прямая соединительная линия 17">
                <a:extLst>
                  <a:ext uri="{FF2B5EF4-FFF2-40B4-BE49-F238E27FC236}">
                    <a16:creationId xmlns:a16="http://schemas.microsoft.com/office/drawing/2014/main" id="{F61EF44E-F4C8-0B42-8C27-F54F018A6A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>
                <a:extLst>
                  <a:ext uri="{FF2B5EF4-FFF2-40B4-BE49-F238E27FC236}">
                    <a16:creationId xmlns:a16="http://schemas.microsoft.com/office/drawing/2014/main" id="{DD4A96FC-6414-C54E-B5A4-0307BD6CEC5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BF3B1EB7-6D85-9C4D-9FDC-45C38C6DF838}"/>
              </a:ext>
            </a:extLst>
          </p:cNvPr>
          <p:cNvGrpSpPr/>
          <p:nvPr/>
        </p:nvGrpSpPr>
        <p:grpSpPr>
          <a:xfrm>
            <a:off x="10867107" y="5576804"/>
            <a:ext cx="502284" cy="505521"/>
            <a:chOff x="10655233" y="11700853"/>
            <a:chExt cx="502284" cy="505521"/>
          </a:xfrm>
        </p:grpSpPr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id="{2CAD71B4-30F9-2641-8597-2CEE2930A828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id="{87849C2C-09B5-7E42-B371-2535FE508F1B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23" name="Прямая соединительная линия 22">
                <a:extLst>
                  <a:ext uri="{FF2B5EF4-FFF2-40B4-BE49-F238E27FC236}">
                    <a16:creationId xmlns:a16="http://schemas.microsoft.com/office/drawing/2014/main" id="{018FC0F4-6C12-854E-BE77-7527657E06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>
                <a:extLst>
                  <a:ext uri="{FF2B5EF4-FFF2-40B4-BE49-F238E27FC236}">
                    <a16:creationId xmlns:a16="http://schemas.microsoft.com/office/drawing/2014/main" id="{E5C70070-CDB0-5041-A7EF-F8F928CA4FD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E860D235-EFC7-E948-8383-F8BFB39DF882}"/>
              </a:ext>
            </a:extLst>
          </p:cNvPr>
          <p:cNvGrpSpPr/>
          <p:nvPr/>
        </p:nvGrpSpPr>
        <p:grpSpPr>
          <a:xfrm>
            <a:off x="14895542" y="5576804"/>
            <a:ext cx="502284" cy="505521"/>
            <a:chOff x="10655233" y="11700853"/>
            <a:chExt cx="502284" cy="505521"/>
          </a:xfrm>
        </p:grpSpPr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382E2A85-099C-A440-BE6E-3E48DBC7B0D2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27" name="Группа 26">
              <a:extLst>
                <a:ext uri="{FF2B5EF4-FFF2-40B4-BE49-F238E27FC236}">
                  <a16:creationId xmlns:a16="http://schemas.microsoft.com/office/drawing/2014/main" id="{78990388-7A81-084F-B505-DBEEC78A8E7D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28" name="Прямая соединительная линия 27">
                <a:extLst>
                  <a:ext uri="{FF2B5EF4-FFF2-40B4-BE49-F238E27FC236}">
                    <a16:creationId xmlns:a16="http://schemas.microsoft.com/office/drawing/2014/main" id="{C8A2BD58-901C-344D-9173-B75CD5B307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>
                <a:extLst>
                  <a:ext uri="{FF2B5EF4-FFF2-40B4-BE49-F238E27FC236}">
                    <a16:creationId xmlns:a16="http://schemas.microsoft.com/office/drawing/2014/main" id="{2C535A2C-7DBC-1843-8326-BC76B72A541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F206127B-EFED-D14F-8A8E-BF69C342D3C9}"/>
              </a:ext>
            </a:extLst>
          </p:cNvPr>
          <p:cNvGrpSpPr/>
          <p:nvPr/>
        </p:nvGrpSpPr>
        <p:grpSpPr>
          <a:xfrm>
            <a:off x="18204016" y="5576804"/>
            <a:ext cx="502284" cy="505521"/>
            <a:chOff x="10655233" y="11700853"/>
            <a:chExt cx="502284" cy="505521"/>
          </a:xfrm>
        </p:grpSpPr>
        <p:sp>
          <p:nvSpPr>
            <p:cNvPr id="31" name="Овал 30">
              <a:extLst>
                <a:ext uri="{FF2B5EF4-FFF2-40B4-BE49-F238E27FC236}">
                  <a16:creationId xmlns:a16="http://schemas.microsoft.com/office/drawing/2014/main" id="{90BB4D87-CA93-F140-BA05-7FB224121EB8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FC5CE00B-2201-1844-A681-E89EA7F494AB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33" name="Прямая соединительная линия 32">
                <a:extLst>
                  <a:ext uri="{FF2B5EF4-FFF2-40B4-BE49-F238E27FC236}">
                    <a16:creationId xmlns:a16="http://schemas.microsoft.com/office/drawing/2014/main" id="{3A44284D-0693-334D-9E9C-D9B65AEF22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>
                <a:extLst>
                  <a:ext uri="{FF2B5EF4-FFF2-40B4-BE49-F238E27FC236}">
                    <a16:creationId xmlns:a16="http://schemas.microsoft.com/office/drawing/2014/main" id="{588C5B51-5E33-0241-92C2-87F32F04FF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733E0DAD-8A5D-0A48-85FE-18A5E2991878}"/>
              </a:ext>
            </a:extLst>
          </p:cNvPr>
          <p:cNvGrpSpPr/>
          <p:nvPr/>
        </p:nvGrpSpPr>
        <p:grpSpPr>
          <a:xfrm>
            <a:off x="21125680" y="5576804"/>
            <a:ext cx="502284" cy="505521"/>
            <a:chOff x="10655233" y="11700853"/>
            <a:chExt cx="502284" cy="505521"/>
          </a:xfrm>
        </p:grpSpPr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id="{899F9608-0E09-E342-91FB-750818F041F3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42" name="Группа 41">
              <a:extLst>
                <a:ext uri="{FF2B5EF4-FFF2-40B4-BE49-F238E27FC236}">
                  <a16:creationId xmlns:a16="http://schemas.microsoft.com/office/drawing/2014/main" id="{C34414B1-1CF5-7E46-8FE9-6B976D09938A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43" name="Прямая соединительная линия 42">
                <a:extLst>
                  <a:ext uri="{FF2B5EF4-FFF2-40B4-BE49-F238E27FC236}">
                    <a16:creationId xmlns:a16="http://schemas.microsoft.com/office/drawing/2014/main" id="{7F5D25BE-6C76-0242-8F02-EC2AC42618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>
                <a:extLst>
                  <a:ext uri="{FF2B5EF4-FFF2-40B4-BE49-F238E27FC236}">
                    <a16:creationId xmlns:a16="http://schemas.microsoft.com/office/drawing/2014/main" id="{FC3E1D5E-566C-4341-8AE4-C058E299990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B2243824-5679-9C4A-A719-A61E0CC7535F}"/>
              </a:ext>
            </a:extLst>
          </p:cNvPr>
          <p:cNvGrpSpPr/>
          <p:nvPr/>
        </p:nvGrpSpPr>
        <p:grpSpPr>
          <a:xfrm>
            <a:off x="10865637" y="6694852"/>
            <a:ext cx="502284" cy="505521"/>
            <a:chOff x="10655233" y="11700853"/>
            <a:chExt cx="502284" cy="505521"/>
          </a:xfrm>
        </p:grpSpPr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2CB7ACC2-C923-8247-A635-FD25FD3E8540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52" name="Группа 51">
              <a:extLst>
                <a:ext uri="{FF2B5EF4-FFF2-40B4-BE49-F238E27FC236}">
                  <a16:creationId xmlns:a16="http://schemas.microsoft.com/office/drawing/2014/main" id="{C616F6CE-FDBD-B745-8F32-5ECABB7C5726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53" name="Прямая соединительная линия 52">
                <a:extLst>
                  <a:ext uri="{FF2B5EF4-FFF2-40B4-BE49-F238E27FC236}">
                    <a16:creationId xmlns:a16="http://schemas.microsoft.com/office/drawing/2014/main" id="{88645E5A-B27F-1243-973E-8B299D7A1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>
                <a:extLst>
                  <a:ext uri="{FF2B5EF4-FFF2-40B4-BE49-F238E27FC236}">
                    <a16:creationId xmlns:a16="http://schemas.microsoft.com/office/drawing/2014/main" id="{1421E1AE-CF78-7642-8464-E64465E606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711FA54A-CC56-9C49-A233-2E9550F4009F}"/>
              </a:ext>
            </a:extLst>
          </p:cNvPr>
          <p:cNvGrpSpPr/>
          <p:nvPr/>
        </p:nvGrpSpPr>
        <p:grpSpPr>
          <a:xfrm>
            <a:off x="14895542" y="6694852"/>
            <a:ext cx="502284" cy="505521"/>
            <a:chOff x="10655233" y="11700853"/>
            <a:chExt cx="502284" cy="505521"/>
          </a:xfrm>
        </p:grpSpPr>
        <p:sp>
          <p:nvSpPr>
            <p:cNvPr id="56" name="Овал 55">
              <a:extLst>
                <a:ext uri="{FF2B5EF4-FFF2-40B4-BE49-F238E27FC236}">
                  <a16:creationId xmlns:a16="http://schemas.microsoft.com/office/drawing/2014/main" id="{7E77C6D7-17D5-DB4D-BE0D-A015BF23647E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57" name="Группа 56">
              <a:extLst>
                <a:ext uri="{FF2B5EF4-FFF2-40B4-BE49-F238E27FC236}">
                  <a16:creationId xmlns:a16="http://schemas.microsoft.com/office/drawing/2014/main" id="{B4E14697-BE4C-BF4A-AFFA-2338F23C8510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58" name="Прямая соединительная линия 57">
                <a:extLst>
                  <a:ext uri="{FF2B5EF4-FFF2-40B4-BE49-F238E27FC236}">
                    <a16:creationId xmlns:a16="http://schemas.microsoft.com/office/drawing/2014/main" id="{1693DDD4-07B9-8345-A918-D604489A94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>
                <a:extLst>
                  <a:ext uri="{FF2B5EF4-FFF2-40B4-BE49-F238E27FC236}">
                    <a16:creationId xmlns:a16="http://schemas.microsoft.com/office/drawing/2014/main" id="{53030F8F-EDF7-9346-83D5-25F1B3318E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3683DC98-C34E-3446-9063-8BC2A60EBEBA}"/>
              </a:ext>
            </a:extLst>
          </p:cNvPr>
          <p:cNvGrpSpPr/>
          <p:nvPr/>
        </p:nvGrpSpPr>
        <p:grpSpPr>
          <a:xfrm>
            <a:off x="18204016" y="6694852"/>
            <a:ext cx="502284" cy="505521"/>
            <a:chOff x="10655233" y="11700853"/>
            <a:chExt cx="502284" cy="505521"/>
          </a:xfrm>
        </p:grpSpPr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id="{71F5951C-3451-4C45-80F2-408CBBE46ADB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62" name="Группа 61">
              <a:extLst>
                <a:ext uri="{FF2B5EF4-FFF2-40B4-BE49-F238E27FC236}">
                  <a16:creationId xmlns:a16="http://schemas.microsoft.com/office/drawing/2014/main" id="{993BBF7C-A11C-4946-AAFC-0D6FBF2BD7D1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63" name="Прямая соединительная линия 62">
                <a:extLst>
                  <a:ext uri="{FF2B5EF4-FFF2-40B4-BE49-F238E27FC236}">
                    <a16:creationId xmlns:a16="http://schemas.microsoft.com/office/drawing/2014/main" id="{E68D9A7B-9C01-C94A-82BD-AE1280CC1D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>
                <a:extLst>
                  <a:ext uri="{FF2B5EF4-FFF2-40B4-BE49-F238E27FC236}">
                    <a16:creationId xmlns:a16="http://schemas.microsoft.com/office/drawing/2014/main" id="{715415E6-75CE-2047-B94D-7EE7055AFE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083C54C2-B37E-D343-B9CA-B7E082F884E4}"/>
              </a:ext>
            </a:extLst>
          </p:cNvPr>
          <p:cNvGrpSpPr/>
          <p:nvPr/>
        </p:nvGrpSpPr>
        <p:grpSpPr>
          <a:xfrm>
            <a:off x="21125680" y="6694852"/>
            <a:ext cx="502284" cy="505521"/>
            <a:chOff x="10655233" y="11700853"/>
            <a:chExt cx="502284" cy="505521"/>
          </a:xfrm>
        </p:grpSpPr>
        <p:sp>
          <p:nvSpPr>
            <p:cNvPr id="66" name="Овал 65">
              <a:extLst>
                <a:ext uri="{FF2B5EF4-FFF2-40B4-BE49-F238E27FC236}">
                  <a16:creationId xmlns:a16="http://schemas.microsoft.com/office/drawing/2014/main" id="{AB9811D4-BEB0-3141-BEB0-0722C745C9BA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Группа 66">
              <a:extLst>
                <a:ext uri="{FF2B5EF4-FFF2-40B4-BE49-F238E27FC236}">
                  <a16:creationId xmlns:a16="http://schemas.microsoft.com/office/drawing/2014/main" id="{664061E4-AFEA-0E45-9370-0DDF9307014C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68" name="Прямая соединительная линия 67">
                <a:extLst>
                  <a:ext uri="{FF2B5EF4-FFF2-40B4-BE49-F238E27FC236}">
                    <a16:creationId xmlns:a16="http://schemas.microsoft.com/office/drawing/2014/main" id="{51EC050A-F663-7A4A-8A61-FECC7974C9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>
                <a:extLst>
                  <a:ext uri="{FF2B5EF4-FFF2-40B4-BE49-F238E27FC236}">
                    <a16:creationId xmlns:a16="http://schemas.microsoft.com/office/drawing/2014/main" id="{85FB4B5B-438C-1C42-9B7A-3461CBD085B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5" name="Группа 94">
            <a:extLst>
              <a:ext uri="{FF2B5EF4-FFF2-40B4-BE49-F238E27FC236}">
                <a16:creationId xmlns:a16="http://schemas.microsoft.com/office/drawing/2014/main" id="{7F027A9F-B0E5-E044-96FD-B59992DCCDCB}"/>
              </a:ext>
            </a:extLst>
          </p:cNvPr>
          <p:cNvGrpSpPr/>
          <p:nvPr/>
        </p:nvGrpSpPr>
        <p:grpSpPr>
          <a:xfrm>
            <a:off x="7204437" y="6694852"/>
            <a:ext cx="502284" cy="505521"/>
            <a:chOff x="1037502" y="7349795"/>
            <a:chExt cx="502284" cy="505521"/>
          </a:xfrm>
        </p:grpSpPr>
        <p:sp>
          <p:nvSpPr>
            <p:cNvPr id="96" name="Овал 95">
              <a:extLst>
                <a:ext uri="{FF2B5EF4-FFF2-40B4-BE49-F238E27FC236}">
                  <a16:creationId xmlns:a16="http://schemas.microsoft.com/office/drawing/2014/main" id="{191B7101-89A0-284F-B8F4-E80D33B6D1E9}"/>
                </a:ext>
              </a:extLst>
            </p:cNvPr>
            <p:cNvSpPr/>
            <p:nvPr/>
          </p:nvSpPr>
          <p:spPr>
            <a:xfrm>
              <a:off x="1037502" y="7349795"/>
              <a:ext cx="502284" cy="505521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97" name="Группа 96">
              <a:extLst>
                <a:ext uri="{FF2B5EF4-FFF2-40B4-BE49-F238E27FC236}">
                  <a16:creationId xmlns:a16="http://schemas.microsoft.com/office/drawing/2014/main" id="{352E5D8A-E693-F346-B41E-F9C7C9C7060F}"/>
                </a:ext>
              </a:extLst>
            </p:cNvPr>
            <p:cNvGrpSpPr/>
            <p:nvPr/>
          </p:nvGrpSpPr>
          <p:grpSpPr>
            <a:xfrm>
              <a:off x="1178369" y="7493916"/>
              <a:ext cx="213457" cy="213456"/>
              <a:chOff x="12043608" y="8249482"/>
              <a:chExt cx="387273" cy="387273"/>
            </a:xfrm>
          </p:grpSpPr>
          <p:cxnSp>
            <p:nvCxnSpPr>
              <p:cNvPr id="98" name="Прямая соединительная линия 97">
                <a:extLst>
                  <a:ext uri="{FF2B5EF4-FFF2-40B4-BE49-F238E27FC236}">
                    <a16:creationId xmlns:a16="http://schemas.microsoft.com/office/drawing/2014/main" id="{82185329-981A-5943-A327-7DA770E66D11}"/>
                  </a:ext>
                </a:extLst>
              </p:cNvPr>
              <p:cNvCxnSpPr/>
              <p:nvPr/>
            </p:nvCxnSpPr>
            <p:spPr>
              <a:xfrm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>
                <a:extLst>
                  <a:ext uri="{FF2B5EF4-FFF2-40B4-BE49-F238E27FC236}">
                    <a16:creationId xmlns:a16="http://schemas.microsoft.com/office/drawing/2014/main" id="{92301884-79B3-414C-A783-1F84771AC816}"/>
                  </a:ext>
                </a:extLst>
              </p:cNvPr>
              <p:cNvCxnSpPr/>
              <p:nvPr/>
            </p:nvCxnSpPr>
            <p:spPr>
              <a:xfrm flipV="1"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Группа 2"/>
          <p:cNvGrpSpPr/>
          <p:nvPr/>
        </p:nvGrpSpPr>
        <p:grpSpPr>
          <a:xfrm>
            <a:off x="7204437" y="7779600"/>
            <a:ext cx="14423527" cy="2719738"/>
            <a:chOff x="7204437" y="7790905"/>
            <a:chExt cx="14423527" cy="2719738"/>
          </a:xfrm>
        </p:grpSpPr>
        <p:grpSp>
          <p:nvGrpSpPr>
            <p:cNvPr id="110" name="Группа 109">
              <a:extLst>
                <a:ext uri="{FF2B5EF4-FFF2-40B4-BE49-F238E27FC236}">
                  <a16:creationId xmlns:a16="http://schemas.microsoft.com/office/drawing/2014/main" id="{E2CDFF0D-B8FA-084B-9BCC-FC930AB0EE09}"/>
                </a:ext>
              </a:extLst>
            </p:cNvPr>
            <p:cNvGrpSpPr/>
            <p:nvPr/>
          </p:nvGrpSpPr>
          <p:grpSpPr>
            <a:xfrm>
              <a:off x="18202437" y="7790905"/>
              <a:ext cx="502284" cy="505521"/>
              <a:chOff x="10655233" y="11700853"/>
              <a:chExt cx="502284" cy="505521"/>
            </a:xfrm>
          </p:grpSpPr>
          <p:sp>
            <p:nvSpPr>
              <p:cNvPr id="111" name="Овал 110">
                <a:extLst>
                  <a:ext uri="{FF2B5EF4-FFF2-40B4-BE49-F238E27FC236}">
                    <a16:creationId xmlns:a16="http://schemas.microsoft.com/office/drawing/2014/main" id="{5119E6BE-7A1B-6145-AF19-DC18DA305324}"/>
                  </a:ext>
                </a:extLst>
              </p:cNvPr>
              <p:cNvSpPr/>
              <p:nvPr/>
            </p:nvSpPr>
            <p:spPr>
              <a:xfrm>
                <a:off x="10655233" y="11700853"/>
                <a:ext cx="502284" cy="505521"/>
              </a:xfrm>
              <a:prstGeom prst="ellipse">
                <a:avLst/>
              </a:prstGeom>
              <a:solidFill>
                <a:schemeClr val="tx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2" name="Группа 111">
                <a:extLst>
                  <a:ext uri="{FF2B5EF4-FFF2-40B4-BE49-F238E27FC236}">
                    <a16:creationId xmlns:a16="http://schemas.microsoft.com/office/drawing/2014/main" id="{2BBEA976-76BD-CD48-96A6-AD341C845DC6}"/>
                  </a:ext>
                </a:extLst>
              </p:cNvPr>
              <p:cNvGrpSpPr/>
              <p:nvPr/>
            </p:nvGrpSpPr>
            <p:grpSpPr>
              <a:xfrm>
                <a:off x="10779333" y="11875325"/>
                <a:ext cx="255394" cy="177013"/>
                <a:chOff x="5325213" y="8524516"/>
                <a:chExt cx="135450" cy="93880"/>
              </a:xfrm>
            </p:grpSpPr>
            <p:cxnSp>
              <p:nvCxnSpPr>
                <p:cNvPr id="113" name="Прямая соединительная линия 112">
                  <a:extLst>
                    <a:ext uri="{FF2B5EF4-FFF2-40B4-BE49-F238E27FC236}">
                      <a16:creationId xmlns:a16="http://schemas.microsoft.com/office/drawing/2014/main" id="{557B9544-76BB-8E45-ABA2-160DE77416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25215" y="8580303"/>
                  <a:ext cx="37494" cy="33991"/>
                </a:xfrm>
                <a:prstGeom prst="line">
                  <a:avLst/>
                </a:prstGeom>
                <a:ln w="22225" cap="sq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>
                  <a:extLst>
                    <a:ext uri="{FF2B5EF4-FFF2-40B4-BE49-F238E27FC236}">
                      <a16:creationId xmlns:a16="http://schemas.microsoft.com/office/drawing/2014/main" id="{99AF046F-E763-6F44-8730-6509F63919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366792" y="8524516"/>
                  <a:ext cx="93871" cy="93880"/>
                </a:xfrm>
                <a:prstGeom prst="line">
                  <a:avLst/>
                </a:prstGeom>
                <a:ln w="22225" cap="sq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5" name="Группа 114">
              <a:extLst>
                <a:ext uri="{FF2B5EF4-FFF2-40B4-BE49-F238E27FC236}">
                  <a16:creationId xmlns:a16="http://schemas.microsoft.com/office/drawing/2014/main" id="{51493482-F11B-1844-929B-8ACFAA58FF32}"/>
                </a:ext>
              </a:extLst>
            </p:cNvPr>
            <p:cNvGrpSpPr/>
            <p:nvPr/>
          </p:nvGrpSpPr>
          <p:grpSpPr>
            <a:xfrm>
              <a:off x="21125680" y="7790905"/>
              <a:ext cx="502284" cy="505521"/>
              <a:chOff x="10655233" y="11700853"/>
              <a:chExt cx="502284" cy="505521"/>
            </a:xfrm>
          </p:grpSpPr>
          <p:sp>
            <p:nvSpPr>
              <p:cNvPr id="116" name="Овал 115">
                <a:extLst>
                  <a:ext uri="{FF2B5EF4-FFF2-40B4-BE49-F238E27FC236}">
                    <a16:creationId xmlns:a16="http://schemas.microsoft.com/office/drawing/2014/main" id="{781A5AA1-46D9-4B4A-894D-8982E5BFD9E1}"/>
                  </a:ext>
                </a:extLst>
              </p:cNvPr>
              <p:cNvSpPr/>
              <p:nvPr/>
            </p:nvSpPr>
            <p:spPr>
              <a:xfrm>
                <a:off x="10655233" y="11700853"/>
                <a:ext cx="502284" cy="505521"/>
              </a:xfrm>
              <a:prstGeom prst="ellipse">
                <a:avLst/>
              </a:prstGeom>
              <a:solidFill>
                <a:schemeClr val="tx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7" name="Группа 116">
                <a:extLst>
                  <a:ext uri="{FF2B5EF4-FFF2-40B4-BE49-F238E27FC236}">
                    <a16:creationId xmlns:a16="http://schemas.microsoft.com/office/drawing/2014/main" id="{8809086A-4A72-C042-A6E8-C621657530BA}"/>
                  </a:ext>
                </a:extLst>
              </p:cNvPr>
              <p:cNvGrpSpPr/>
              <p:nvPr/>
            </p:nvGrpSpPr>
            <p:grpSpPr>
              <a:xfrm>
                <a:off x="10779333" y="11875325"/>
                <a:ext cx="255394" cy="177013"/>
                <a:chOff x="5325213" y="8524516"/>
                <a:chExt cx="135450" cy="93880"/>
              </a:xfrm>
            </p:grpSpPr>
            <p:cxnSp>
              <p:nvCxnSpPr>
                <p:cNvPr id="118" name="Прямая соединительная линия 117">
                  <a:extLst>
                    <a:ext uri="{FF2B5EF4-FFF2-40B4-BE49-F238E27FC236}">
                      <a16:creationId xmlns:a16="http://schemas.microsoft.com/office/drawing/2014/main" id="{B0ACA198-2111-E94C-AA6C-5E412C88CB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25215" y="8580303"/>
                  <a:ext cx="37494" cy="33991"/>
                </a:xfrm>
                <a:prstGeom prst="line">
                  <a:avLst/>
                </a:prstGeom>
                <a:ln w="22225" cap="sq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>
                  <a:extLst>
                    <a:ext uri="{FF2B5EF4-FFF2-40B4-BE49-F238E27FC236}">
                      <a16:creationId xmlns:a16="http://schemas.microsoft.com/office/drawing/2014/main" id="{336332C0-2F92-B94A-AC41-9D19421CE1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366792" y="8524516"/>
                  <a:ext cx="93871" cy="93880"/>
                </a:xfrm>
                <a:prstGeom prst="line">
                  <a:avLst/>
                </a:prstGeom>
                <a:ln w="22225" cap="sq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0" name="Группа 139">
              <a:extLst>
                <a:ext uri="{FF2B5EF4-FFF2-40B4-BE49-F238E27FC236}">
                  <a16:creationId xmlns:a16="http://schemas.microsoft.com/office/drawing/2014/main" id="{0E66E4C3-1C17-8B45-B636-AA5280CD276D}"/>
                </a:ext>
              </a:extLst>
            </p:cNvPr>
            <p:cNvGrpSpPr/>
            <p:nvPr/>
          </p:nvGrpSpPr>
          <p:grpSpPr>
            <a:xfrm>
              <a:off x="21125637" y="8897762"/>
              <a:ext cx="502284" cy="505521"/>
              <a:chOff x="10655233" y="11700853"/>
              <a:chExt cx="502284" cy="505521"/>
            </a:xfrm>
          </p:grpSpPr>
          <p:sp>
            <p:nvSpPr>
              <p:cNvPr id="141" name="Овал 140">
                <a:extLst>
                  <a:ext uri="{FF2B5EF4-FFF2-40B4-BE49-F238E27FC236}">
                    <a16:creationId xmlns:a16="http://schemas.microsoft.com/office/drawing/2014/main" id="{39D64DD6-E15E-C84F-8056-B351054DB73E}"/>
                  </a:ext>
                </a:extLst>
              </p:cNvPr>
              <p:cNvSpPr/>
              <p:nvPr/>
            </p:nvSpPr>
            <p:spPr>
              <a:xfrm>
                <a:off x="10655233" y="11700853"/>
                <a:ext cx="502284" cy="505521"/>
              </a:xfrm>
              <a:prstGeom prst="ellipse">
                <a:avLst/>
              </a:prstGeom>
              <a:solidFill>
                <a:schemeClr val="tx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2" name="Группа 141">
                <a:extLst>
                  <a:ext uri="{FF2B5EF4-FFF2-40B4-BE49-F238E27FC236}">
                    <a16:creationId xmlns:a16="http://schemas.microsoft.com/office/drawing/2014/main" id="{2BE871FF-91D5-C443-8D55-C40BF6847874}"/>
                  </a:ext>
                </a:extLst>
              </p:cNvPr>
              <p:cNvGrpSpPr/>
              <p:nvPr/>
            </p:nvGrpSpPr>
            <p:grpSpPr>
              <a:xfrm>
                <a:off x="10779333" y="11875325"/>
                <a:ext cx="255394" cy="177013"/>
                <a:chOff x="5325213" y="8524516"/>
                <a:chExt cx="135450" cy="93880"/>
              </a:xfrm>
            </p:grpSpPr>
            <p:cxnSp>
              <p:nvCxnSpPr>
                <p:cNvPr id="143" name="Прямая соединительная линия 142">
                  <a:extLst>
                    <a:ext uri="{FF2B5EF4-FFF2-40B4-BE49-F238E27FC236}">
                      <a16:creationId xmlns:a16="http://schemas.microsoft.com/office/drawing/2014/main" id="{1A0F3BB6-7DEB-E146-9DC7-5C83BA79FB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25215" y="8580303"/>
                  <a:ext cx="37494" cy="33991"/>
                </a:xfrm>
                <a:prstGeom prst="line">
                  <a:avLst/>
                </a:prstGeom>
                <a:ln w="22225" cap="sq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Прямая соединительная линия 143">
                  <a:extLst>
                    <a:ext uri="{FF2B5EF4-FFF2-40B4-BE49-F238E27FC236}">
                      <a16:creationId xmlns:a16="http://schemas.microsoft.com/office/drawing/2014/main" id="{EF5D7548-B173-B741-8529-1EFBD09F0F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366792" y="8524516"/>
                  <a:ext cx="93871" cy="93880"/>
                </a:xfrm>
                <a:prstGeom prst="line">
                  <a:avLst/>
                </a:prstGeom>
                <a:ln w="22225" cap="sq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0" name="Группа 99">
              <a:extLst>
                <a:ext uri="{FF2B5EF4-FFF2-40B4-BE49-F238E27FC236}">
                  <a16:creationId xmlns:a16="http://schemas.microsoft.com/office/drawing/2014/main" id="{3489A516-B9C5-764E-A86D-D3A345F15286}"/>
                </a:ext>
              </a:extLst>
            </p:cNvPr>
            <p:cNvGrpSpPr/>
            <p:nvPr/>
          </p:nvGrpSpPr>
          <p:grpSpPr>
            <a:xfrm>
              <a:off x="7204437" y="7792562"/>
              <a:ext cx="502284" cy="505521"/>
              <a:chOff x="1037502" y="7349795"/>
              <a:chExt cx="502284" cy="505521"/>
            </a:xfrm>
          </p:grpSpPr>
          <p:sp>
            <p:nvSpPr>
              <p:cNvPr id="101" name="Овал 100">
                <a:extLst>
                  <a:ext uri="{FF2B5EF4-FFF2-40B4-BE49-F238E27FC236}">
                    <a16:creationId xmlns:a16="http://schemas.microsoft.com/office/drawing/2014/main" id="{AED825D8-48C8-4D4C-9554-6547DC350D69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2" name="Группа 101">
                <a:extLst>
                  <a:ext uri="{FF2B5EF4-FFF2-40B4-BE49-F238E27FC236}">
                    <a16:creationId xmlns:a16="http://schemas.microsoft.com/office/drawing/2014/main" id="{76DC9CB6-86F4-A64E-A15C-8C960DABB426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03" name="Прямая соединительная линия 102">
                  <a:extLst>
                    <a:ext uri="{FF2B5EF4-FFF2-40B4-BE49-F238E27FC236}">
                      <a16:creationId xmlns:a16="http://schemas.microsoft.com/office/drawing/2014/main" id="{E665D287-51E2-3A4F-AF08-C138DEA94133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>
                  <a:extLst>
                    <a:ext uri="{FF2B5EF4-FFF2-40B4-BE49-F238E27FC236}">
                      <a16:creationId xmlns:a16="http://schemas.microsoft.com/office/drawing/2014/main" id="{FDA8087B-1D17-B84D-8D74-E7C2D0CA5FFA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5" name="Группа 124">
              <a:extLst>
                <a:ext uri="{FF2B5EF4-FFF2-40B4-BE49-F238E27FC236}">
                  <a16:creationId xmlns:a16="http://schemas.microsoft.com/office/drawing/2014/main" id="{5E944207-9B36-504A-9170-AA75D192E137}"/>
                </a:ext>
              </a:extLst>
            </p:cNvPr>
            <p:cNvGrpSpPr/>
            <p:nvPr/>
          </p:nvGrpSpPr>
          <p:grpSpPr>
            <a:xfrm>
              <a:off x="10865637" y="7792562"/>
              <a:ext cx="502284" cy="505521"/>
              <a:chOff x="1037502" y="7349795"/>
              <a:chExt cx="502284" cy="505521"/>
            </a:xfrm>
          </p:grpSpPr>
          <p:sp>
            <p:nvSpPr>
              <p:cNvPr id="126" name="Овал 125">
                <a:extLst>
                  <a:ext uri="{FF2B5EF4-FFF2-40B4-BE49-F238E27FC236}">
                    <a16:creationId xmlns:a16="http://schemas.microsoft.com/office/drawing/2014/main" id="{4673B49C-A7B1-9D4E-ABDE-394B98A0E0AA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7" name="Группа 126">
                <a:extLst>
                  <a:ext uri="{FF2B5EF4-FFF2-40B4-BE49-F238E27FC236}">
                    <a16:creationId xmlns:a16="http://schemas.microsoft.com/office/drawing/2014/main" id="{1CC58B88-3A49-9C45-9520-2ED3986E06A9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28" name="Прямая соединительная линия 127">
                  <a:extLst>
                    <a:ext uri="{FF2B5EF4-FFF2-40B4-BE49-F238E27FC236}">
                      <a16:creationId xmlns:a16="http://schemas.microsoft.com/office/drawing/2014/main" id="{8DDB7DD0-7FEE-2F4C-A3DF-F7CE969FF8D4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>
                  <a:extLst>
                    <a:ext uri="{FF2B5EF4-FFF2-40B4-BE49-F238E27FC236}">
                      <a16:creationId xmlns:a16="http://schemas.microsoft.com/office/drawing/2014/main" id="{B54258B4-2376-574E-9741-F7252A741CE7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0" name="Группа 129">
              <a:extLst>
                <a:ext uri="{FF2B5EF4-FFF2-40B4-BE49-F238E27FC236}">
                  <a16:creationId xmlns:a16="http://schemas.microsoft.com/office/drawing/2014/main" id="{E62A2FAA-7958-5844-B2C8-1FC4FF9F9085}"/>
                </a:ext>
              </a:extLst>
            </p:cNvPr>
            <p:cNvGrpSpPr/>
            <p:nvPr/>
          </p:nvGrpSpPr>
          <p:grpSpPr>
            <a:xfrm>
              <a:off x="7204437" y="8897762"/>
              <a:ext cx="502284" cy="505521"/>
              <a:chOff x="1037502" y="7349795"/>
              <a:chExt cx="502284" cy="505521"/>
            </a:xfrm>
          </p:grpSpPr>
          <p:sp>
            <p:nvSpPr>
              <p:cNvPr id="131" name="Овал 130">
                <a:extLst>
                  <a:ext uri="{FF2B5EF4-FFF2-40B4-BE49-F238E27FC236}">
                    <a16:creationId xmlns:a16="http://schemas.microsoft.com/office/drawing/2014/main" id="{91C7F5BD-DEDC-4649-A51D-7B17A6466DFF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2" name="Группа 131">
                <a:extLst>
                  <a:ext uri="{FF2B5EF4-FFF2-40B4-BE49-F238E27FC236}">
                    <a16:creationId xmlns:a16="http://schemas.microsoft.com/office/drawing/2014/main" id="{B14D544D-F347-054D-9C46-3B9F298C10A2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33" name="Прямая соединительная линия 132">
                  <a:extLst>
                    <a:ext uri="{FF2B5EF4-FFF2-40B4-BE49-F238E27FC236}">
                      <a16:creationId xmlns:a16="http://schemas.microsoft.com/office/drawing/2014/main" id="{CDFB9EAE-A611-474B-B67E-F45CEDB8395C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Прямая соединительная линия 133">
                  <a:extLst>
                    <a:ext uri="{FF2B5EF4-FFF2-40B4-BE49-F238E27FC236}">
                      <a16:creationId xmlns:a16="http://schemas.microsoft.com/office/drawing/2014/main" id="{828FC44B-772D-8849-9545-50283F7D4F75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5" name="Группа 134">
              <a:extLst>
                <a:ext uri="{FF2B5EF4-FFF2-40B4-BE49-F238E27FC236}">
                  <a16:creationId xmlns:a16="http://schemas.microsoft.com/office/drawing/2014/main" id="{714A42B0-2F9D-0643-A711-B2D712225CB9}"/>
                </a:ext>
              </a:extLst>
            </p:cNvPr>
            <p:cNvGrpSpPr/>
            <p:nvPr/>
          </p:nvGrpSpPr>
          <p:grpSpPr>
            <a:xfrm>
              <a:off x="7204437" y="10005122"/>
              <a:ext cx="502284" cy="505521"/>
              <a:chOff x="1037502" y="7349795"/>
              <a:chExt cx="502284" cy="505521"/>
            </a:xfrm>
          </p:grpSpPr>
          <p:sp>
            <p:nvSpPr>
              <p:cNvPr id="136" name="Овал 135">
                <a:extLst>
                  <a:ext uri="{FF2B5EF4-FFF2-40B4-BE49-F238E27FC236}">
                    <a16:creationId xmlns:a16="http://schemas.microsoft.com/office/drawing/2014/main" id="{73D7F6CC-4BE7-A74B-8011-329829CE10C6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7" name="Группа 136">
                <a:extLst>
                  <a:ext uri="{FF2B5EF4-FFF2-40B4-BE49-F238E27FC236}">
                    <a16:creationId xmlns:a16="http://schemas.microsoft.com/office/drawing/2014/main" id="{BC8EB7EC-6481-434F-845B-78365C16746D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38" name="Прямая соединительная линия 137">
                  <a:extLst>
                    <a:ext uri="{FF2B5EF4-FFF2-40B4-BE49-F238E27FC236}">
                      <a16:creationId xmlns:a16="http://schemas.microsoft.com/office/drawing/2014/main" id="{58D20503-8DAA-6E46-BC39-9F8FCC5FA211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>
                  <a:extLst>
                    <a:ext uri="{FF2B5EF4-FFF2-40B4-BE49-F238E27FC236}">
                      <a16:creationId xmlns:a16="http://schemas.microsoft.com/office/drawing/2014/main" id="{08E4EB2C-CD5F-CD4B-8B3A-B3F870C94183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5" name="Группа 144">
              <a:extLst>
                <a:ext uri="{FF2B5EF4-FFF2-40B4-BE49-F238E27FC236}">
                  <a16:creationId xmlns:a16="http://schemas.microsoft.com/office/drawing/2014/main" id="{05607E2F-7E70-3B46-A5DB-6E8BDA7AAB7A}"/>
                </a:ext>
              </a:extLst>
            </p:cNvPr>
            <p:cNvGrpSpPr/>
            <p:nvPr/>
          </p:nvGrpSpPr>
          <p:grpSpPr>
            <a:xfrm>
              <a:off x="14894037" y="7792562"/>
              <a:ext cx="502284" cy="505521"/>
              <a:chOff x="1037502" y="7349795"/>
              <a:chExt cx="502284" cy="505521"/>
            </a:xfrm>
          </p:grpSpPr>
          <p:sp>
            <p:nvSpPr>
              <p:cNvPr id="146" name="Овал 145">
                <a:extLst>
                  <a:ext uri="{FF2B5EF4-FFF2-40B4-BE49-F238E27FC236}">
                    <a16:creationId xmlns:a16="http://schemas.microsoft.com/office/drawing/2014/main" id="{A7283844-99D2-5640-9A25-FB44F94CAB2F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7" name="Группа 146">
                <a:extLst>
                  <a:ext uri="{FF2B5EF4-FFF2-40B4-BE49-F238E27FC236}">
                    <a16:creationId xmlns:a16="http://schemas.microsoft.com/office/drawing/2014/main" id="{55D39BA4-F449-0949-B2C9-D02A686AD2D0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48" name="Прямая соединительная линия 147">
                  <a:extLst>
                    <a:ext uri="{FF2B5EF4-FFF2-40B4-BE49-F238E27FC236}">
                      <a16:creationId xmlns:a16="http://schemas.microsoft.com/office/drawing/2014/main" id="{CDE64C73-3949-3843-B315-01FE22072D27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Прямая соединительная линия 148">
                  <a:extLst>
                    <a:ext uri="{FF2B5EF4-FFF2-40B4-BE49-F238E27FC236}">
                      <a16:creationId xmlns:a16="http://schemas.microsoft.com/office/drawing/2014/main" id="{43251C13-31A0-7C4A-BA3C-829D520A1DB8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0" name="Группа 149">
              <a:extLst>
                <a:ext uri="{FF2B5EF4-FFF2-40B4-BE49-F238E27FC236}">
                  <a16:creationId xmlns:a16="http://schemas.microsoft.com/office/drawing/2014/main" id="{167DE223-C854-DC42-9995-DDCAD574E39E}"/>
                </a:ext>
              </a:extLst>
            </p:cNvPr>
            <p:cNvGrpSpPr/>
            <p:nvPr/>
          </p:nvGrpSpPr>
          <p:grpSpPr>
            <a:xfrm>
              <a:off x="10865637" y="8897762"/>
              <a:ext cx="502284" cy="505521"/>
              <a:chOff x="1037502" y="7349795"/>
              <a:chExt cx="502284" cy="505521"/>
            </a:xfrm>
          </p:grpSpPr>
          <p:sp>
            <p:nvSpPr>
              <p:cNvPr id="151" name="Овал 150">
                <a:extLst>
                  <a:ext uri="{FF2B5EF4-FFF2-40B4-BE49-F238E27FC236}">
                    <a16:creationId xmlns:a16="http://schemas.microsoft.com/office/drawing/2014/main" id="{AD12BAC3-ED2E-BD42-A1E0-5EABA39348E8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2" name="Группа 151">
                <a:extLst>
                  <a:ext uri="{FF2B5EF4-FFF2-40B4-BE49-F238E27FC236}">
                    <a16:creationId xmlns:a16="http://schemas.microsoft.com/office/drawing/2014/main" id="{1E8F1506-6D6C-ED46-9B7A-C8CACA76F0E8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53" name="Прямая соединительная линия 152">
                  <a:extLst>
                    <a:ext uri="{FF2B5EF4-FFF2-40B4-BE49-F238E27FC236}">
                      <a16:creationId xmlns:a16="http://schemas.microsoft.com/office/drawing/2014/main" id="{B9735339-E720-7441-BD10-AD451DC403CB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Прямая соединительная линия 153">
                  <a:extLst>
                    <a:ext uri="{FF2B5EF4-FFF2-40B4-BE49-F238E27FC236}">
                      <a16:creationId xmlns:a16="http://schemas.microsoft.com/office/drawing/2014/main" id="{178287C1-24B1-BC46-B247-9351ACFA92A6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5" name="Группа 154">
              <a:extLst>
                <a:ext uri="{FF2B5EF4-FFF2-40B4-BE49-F238E27FC236}">
                  <a16:creationId xmlns:a16="http://schemas.microsoft.com/office/drawing/2014/main" id="{2C85CFCA-3CE2-A14B-9C72-CDC1A91F0D22}"/>
                </a:ext>
              </a:extLst>
            </p:cNvPr>
            <p:cNvGrpSpPr/>
            <p:nvPr/>
          </p:nvGrpSpPr>
          <p:grpSpPr>
            <a:xfrm>
              <a:off x="14894037" y="8897762"/>
              <a:ext cx="502284" cy="505521"/>
              <a:chOff x="1037502" y="7349795"/>
              <a:chExt cx="502284" cy="505521"/>
            </a:xfrm>
          </p:grpSpPr>
          <p:sp>
            <p:nvSpPr>
              <p:cNvPr id="156" name="Овал 155">
                <a:extLst>
                  <a:ext uri="{FF2B5EF4-FFF2-40B4-BE49-F238E27FC236}">
                    <a16:creationId xmlns:a16="http://schemas.microsoft.com/office/drawing/2014/main" id="{C114F496-07C0-6844-BB14-ACFEBCEC5C7F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7" name="Группа 156">
                <a:extLst>
                  <a:ext uri="{FF2B5EF4-FFF2-40B4-BE49-F238E27FC236}">
                    <a16:creationId xmlns:a16="http://schemas.microsoft.com/office/drawing/2014/main" id="{8E1A46BE-B9C6-C547-93F2-70A0BF613987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58" name="Прямая соединительная линия 157">
                  <a:extLst>
                    <a:ext uri="{FF2B5EF4-FFF2-40B4-BE49-F238E27FC236}">
                      <a16:creationId xmlns:a16="http://schemas.microsoft.com/office/drawing/2014/main" id="{A530BAA0-2B9F-2A4C-ADC3-F8C6DBFAD800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Прямая соединительная линия 158">
                  <a:extLst>
                    <a:ext uri="{FF2B5EF4-FFF2-40B4-BE49-F238E27FC236}">
                      <a16:creationId xmlns:a16="http://schemas.microsoft.com/office/drawing/2014/main" id="{30DF275E-E131-FE44-81AC-2C11B53BA5D6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0" name="Группа 159">
              <a:extLst>
                <a:ext uri="{FF2B5EF4-FFF2-40B4-BE49-F238E27FC236}">
                  <a16:creationId xmlns:a16="http://schemas.microsoft.com/office/drawing/2014/main" id="{99BAC3C2-F57C-144C-8860-C259775201F9}"/>
                </a:ext>
              </a:extLst>
            </p:cNvPr>
            <p:cNvGrpSpPr/>
            <p:nvPr/>
          </p:nvGrpSpPr>
          <p:grpSpPr>
            <a:xfrm>
              <a:off x="10865637" y="10005122"/>
              <a:ext cx="502284" cy="505521"/>
              <a:chOff x="1037502" y="7349795"/>
              <a:chExt cx="502284" cy="505521"/>
            </a:xfrm>
          </p:grpSpPr>
          <p:sp>
            <p:nvSpPr>
              <p:cNvPr id="161" name="Овал 160">
                <a:extLst>
                  <a:ext uri="{FF2B5EF4-FFF2-40B4-BE49-F238E27FC236}">
                    <a16:creationId xmlns:a16="http://schemas.microsoft.com/office/drawing/2014/main" id="{51A4CBFF-623A-CD48-98C4-8DE0312EDA49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2" name="Группа 161">
                <a:extLst>
                  <a:ext uri="{FF2B5EF4-FFF2-40B4-BE49-F238E27FC236}">
                    <a16:creationId xmlns:a16="http://schemas.microsoft.com/office/drawing/2014/main" id="{727D189E-A08D-BA41-8A94-1CD6508E81B1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63" name="Прямая соединительная линия 162">
                  <a:extLst>
                    <a:ext uri="{FF2B5EF4-FFF2-40B4-BE49-F238E27FC236}">
                      <a16:creationId xmlns:a16="http://schemas.microsoft.com/office/drawing/2014/main" id="{DDA88EAF-8A4A-B849-945F-3A3FD40E9599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Прямая соединительная линия 163">
                  <a:extLst>
                    <a:ext uri="{FF2B5EF4-FFF2-40B4-BE49-F238E27FC236}">
                      <a16:creationId xmlns:a16="http://schemas.microsoft.com/office/drawing/2014/main" id="{94986E10-C2D2-D748-94CD-737819B36734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5" name="Группа 164">
              <a:extLst>
                <a:ext uri="{FF2B5EF4-FFF2-40B4-BE49-F238E27FC236}">
                  <a16:creationId xmlns:a16="http://schemas.microsoft.com/office/drawing/2014/main" id="{612389EF-29A1-6D44-80ED-DADCC7EEF5A8}"/>
                </a:ext>
              </a:extLst>
            </p:cNvPr>
            <p:cNvGrpSpPr/>
            <p:nvPr/>
          </p:nvGrpSpPr>
          <p:grpSpPr>
            <a:xfrm>
              <a:off x="14894037" y="10005122"/>
              <a:ext cx="502284" cy="505521"/>
              <a:chOff x="1037502" y="7349795"/>
              <a:chExt cx="502284" cy="505521"/>
            </a:xfrm>
          </p:grpSpPr>
          <p:sp>
            <p:nvSpPr>
              <p:cNvPr id="166" name="Овал 165">
                <a:extLst>
                  <a:ext uri="{FF2B5EF4-FFF2-40B4-BE49-F238E27FC236}">
                    <a16:creationId xmlns:a16="http://schemas.microsoft.com/office/drawing/2014/main" id="{83C71DAA-6295-424E-950E-60F8C3CB639A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7" name="Группа 166">
                <a:extLst>
                  <a:ext uri="{FF2B5EF4-FFF2-40B4-BE49-F238E27FC236}">
                    <a16:creationId xmlns:a16="http://schemas.microsoft.com/office/drawing/2014/main" id="{C885700D-DC17-1047-93F6-7F6E2C7E1349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68" name="Прямая соединительная линия 167">
                  <a:extLst>
                    <a:ext uri="{FF2B5EF4-FFF2-40B4-BE49-F238E27FC236}">
                      <a16:creationId xmlns:a16="http://schemas.microsoft.com/office/drawing/2014/main" id="{C93272B2-532E-ED4A-9109-BACE659F5857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Прямая соединительная линия 168">
                  <a:extLst>
                    <a:ext uri="{FF2B5EF4-FFF2-40B4-BE49-F238E27FC236}">
                      <a16:creationId xmlns:a16="http://schemas.microsoft.com/office/drawing/2014/main" id="{9C5599F7-4588-1546-9A01-83C5054DA2C6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0" name="Группа 169">
              <a:extLst>
                <a:ext uri="{FF2B5EF4-FFF2-40B4-BE49-F238E27FC236}">
                  <a16:creationId xmlns:a16="http://schemas.microsoft.com/office/drawing/2014/main" id="{5D00512F-D692-F54D-9840-3C8F6315D92C}"/>
                </a:ext>
              </a:extLst>
            </p:cNvPr>
            <p:cNvGrpSpPr/>
            <p:nvPr/>
          </p:nvGrpSpPr>
          <p:grpSpPr>
            <a:xfrm>
              <a:off x="18202437" y="8897762"/>
              <a:ext cx="502284" cy="505521"/>
              <a:chOff x="1037502" y="7349795"/>
              <a:chExt cx="502284" cy="505521"/>
            </a:xfrm>
          </p:grpSpPr>
          <p:sp>
            <p:nvSpPr>
              <p:cNvPr id="171" name="Овал 170">
                <a:extLst>
                  <a:ext uri="{FF2B5EF4-FFF2-40B4-BE49-F238E27FC236}">
                    <a16:creationId xmlns:a16="http://schemas.microsoft.com/office/drawing/2014/main" id="{E0E998C9-DE3A-434D-9E61-ABE74C6B80ED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2" name="Группа 171">
                <a:extLst>
                  <a:ext uri="{FF2B5EF4-FFF2-40B4-BE49-F238E27FC236}">
                    <a16:creationId xmlns:a16="http://schemas.microsoft.com/office/drawing/2014/main" id="{80FEC157-3DAF-9A4E-A14D-25CBB7024874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73" name="Прямая соединительная линия 172">
                  <a:extLst>
                    <a:ext uri="{FF2B5EF4-FFF2-40B4-BE49-F238E27FC236}">
                      <a16:creationId xmlns:a16="http://schemas.microsoft.com/office/drawing/2014/main" id="{5A534540-C664-6A42-AA76-B930BA7E9B0D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Прямая соединительная линия 173">
                  <a:extLst>
                    <a:ext uri="{FF2B5EF4-FFF2-40B4-BE49-F238E27FC236}">
                      <a16:creationId xmlns:a16="http://schemas.microsoft.com/office/drawing/2014/main" id="{550FDBF2-0BED-4B43-B9EC-BE27E0046944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5" name="Группа 174">
              <a:extLst>
                <a:ext uri="{FF2B5EF4-FFF2-40B4-BE49-F238E27FC236}">
                  <a16:creationId xmlns:a16="http://schemas.microsoft.com/office/drawing/2014/main" id="{0719D3F7-FB79-C54B-B787-DB48B37AACD6}"/>
                </a:ext>
              </a:extLst>
            </p:cNvPr>
            <p:cNvGrpSpPr/>
            <p:nvPr/>
          </p:nvGrpSpPr>
          <p:grpSpPr>
            <a:xfrm>
              <a:off x="18202437" y="10005122"/>
              <a:ext cx="502284" cy="505521"/>
              <a:chOff x="1037502" y="7349795"/>
              <a:chExt cx="502284" cy="505521"/>
            </a:xfrm>
          </p:grpSpPr>
          <p:sp>
            <p:nvSpPr>
              <p:cNvPr id="176" name="Овал 175">
                <a:extLst>
                  <a:ext uri="{FF2B5EF4-FFF2-40B4-BE49-F238E27FC236}">
                    <a16:creationId xmlns:a16="http://schemas.microsoft.com/office/drawing/2014/main" id="{B62E7BF8-677B-BB4B-84B0-B74D7FF750E4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7" name="Группа 176">
                <a:extLst>
                  <a:ext uri="{FF2B5EF4-FFF2-40B4-BE49-F238E27FC236}">
                    <a16:creationId xmlns:a16="http://schemas.microsoft.com/office/drawing/2014/main" id="{B03098F1-038F-494C-8BE6-1F1D497A5726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78" name="Прямая соединительная линия 177">
                  <a:extLst>
                    <a:ext uri="{FF2B5EF4-FFF2-40B4-BE49-F238E27FC236}">
                      <a16:creationId xmlns:a16="http://schemas.microsoft.com/office/drawing/2014/main" id="{A2B21E7E-42E9-C64C-9579-30ECBA9F797B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Прямая соединительная линия 178">
                  <a:extLst>
                    <a:ext uri="{FF2B5EF4-FFF2-40B4-BE49-F238E27FC236}">
                      <a16:creationId xmlns:a16="http://schemas.microsoft.com/office/drawing/2014/main" id="{03F95EAA-989C-3442-81B0-95DAC8E276B3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0" name="Группа 179">
              <a:extLst>
                <a:ext uri="{FF2B5EF4-FFF2-40B4-BE49-F238E27FC236}">
                  <a16:creationId xmlns:a16="http://schemas.microsoft.com/office/drawing/2014/main" id="{6EFA7AB9-62B9-4D40-9C8E-A1E23BD510AE}"/>
                </a:ext>
              </a:extLst>
            </p:cNvPr>
            <p:cNvGrpSpPr/>
            <p:nvPr/>
          </p:nvGrpSpPr>
          <p:grpSpPr>
            <a:xfrm>
              <a:off x="21125637" y="10005122"/>
              <a:ext cx="502284" cy="505521"/>
              <a:chOff x="1037502" y="7349795"/>
              <a:chExt cx="502284" cy="505521"/>
            </a:xfrm>
          </p:grpSpPr>
          <p:sp>
            <p:nvSpPr>
              <p:cNvPr id="181" name="Овал 180">
                <a:extLst>
                  <a:ext uri="{FF2B5EF4-FFF2-40B4-BE49-F238E27FC236}">
                    <a16:creationId xmlns:a16="http://schemas.microsoft.com/office/drawing/2014/main" id="{29F9E4F9-3A2F-A941-8F25-F09A61103B59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2" name="Группа 181">
                <a:extLst>
                  <a:ext uri="{FF2B5EF4-FFF2-40B4-BE49-F238E27FC236}">
                    <a16:creationId xmlns:a16="http://schemas.microsoft.com/office/drawing/2014/main" id="{41F08674-EE38-BF44-BDE5-96CF832A6F19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83" name="Прямая соединительная линия 182">
                  <a:extLst>
                    <a:ext uri="{FF2B5EF4-FFF2-40B4-BE49-F238E27FC236}">
                      <a16:creationId xmlns:a16="http://schemas.microsoft.com/office/drawing/2014/main" id="{0644FAF9-6FFB-8B43-9CFC-36B72890AD90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Прямая соединительная линия 183">
                  <a:extLst>
                    <a:ext uri="{FF2B5EF4-FFF2-40B4-BE49-F238E27FC236}">
                      <a16:creationId xmlns:a16="http://schemas.microsoft.com/office/drawing/2014/main" id="{1EB3034D-5497-EE45-BCC4-1DD730226731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7982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Прямоугольник 184">
            <a:extLst>
              <a:ext uri="{FF2B5EF4-FFF2-40B4-BE49-F238E27FC236}">
                <a16:creationId xmlns:a16="http://schemas.microsoft.com/office/drawing/2014/main" id="{EB37E2F9-133A-1743-9715-E367FD511E67}"/>
              </a:ext>
            </a:extLst>
          </p:cNvPr>
          <p:cNvSpPr/>
          <p:nvPr/>
        </p:nvSpPr>
        <p:spPr>
          <a:xfrm flipV="1">
            <a:off x="0" y="8575200"/>
            <a:ext cx="24382413" cy="1103312"/>
          </a:xfrm>
          <a:prstGeom prst="rect">
            <a:avLst/>
          </a:prstGeom>
          <a:solidFill>
            <a:schemeClr val="accent1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B37E2F9-133A-1743-9715-E367FD511E67}"/>
              </a:ext>
            </a:extLst>
          </p:cNvPr>
          <p:cNvSpPr/>
          <p:nvPr/>
        </p:nvSpPr>
        <p:spPr>
          <a:xfrm>
            <a:off x="8037" y="10781020"/>
            <a:ext cx="24382413" cy="1098243"/>
          </a:xfrm>
          <a:prstGeom prst="rect">
            <a:avLst/>
          </a:prstGeom>
          <a:solidFill>
            <a:srgbClr val="C2DCFD">
              <a:alpha val="50000"/>
            </a:srgb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E93DD8A-9744-EE4C-AAA0-EBFDFB37AAE0}"/>
              </a:ext>
            </a:extLst>
          </p:cNvPr>
          <p:cNvSpPr/>
          <p:nvPr/>
        </p:nvSpPr>
        <p:spPr>
          <a:xfrm>
            <a:off x="0" y="10781999"/>
            <a:ext cx="5972400" cy="1096673"/>
          </a:xfrm>
          <a:prstGeom prst="rect">
            <a:avLst/>
          </a:prstGeom>
          <a:solidFill>
            <a:srgbClr val="C2DCFD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329010D-A437-594B-A7D5-887579CBDC11}"/>
              </a:ext>
            </a:extLst>
          </p:cNvPr>
          <p:cNvSpPr/>
          <p:nvPr/>
        </p:nvSpPr>
        <p:spPr>
          <a:xfrm>
            <a:off x="8037" y="6393100"/>
            <a:ext cx="24382413" cy="1111901"/>
          </a:xfrm>
          <a:prstGeom prst="rect">
            <a:avLst/>
          </a:prstGeom>
          <a:solidFill>
            <a:srgbClr val="C2DCFD">
              <a:alpha val="50000"/>
            </a:srgb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93E4212-6F58-E744-A8F4-78EF4DBDA971}"/>
              </a:ext>
            </a:extLst>
          </p:cNvPr>
          <p:cNvSpPr/>
          <p:nvPr/>
        </p:nvSpPr>
        <p:spPr>
          <a:xfrm>
            <a:off x="0" y="6393422"/>
            <a:ext cx="5972400" cy="1110311"/>
          </a:xfrm>
          <a:prstGeom prst="rect">
            <a:avLst/>
          </a:prstGeom>
          <a:solidFill>
            <a:srgbClr val="C2DCFD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00228A7-BB92-B047-B62E-5EE069902630}"/>
              </a:ext>
            </a:extLst>
          </p:cNvPr>
          <p:cNvSpPr/>
          <p:nvPr/>
        </p:nvSpPr>
        <p:spPr>
          <a:xfrm>
            <a:off x="5973763" y="4192589"/>
            <a:ext cx="18416687" cy="1106486"/>
          </a:xfrm>
          <a:prstGeom prst="rect">
            <a:avLst/>
          </a:prstGeom>
          <a:solidFill>
            <a:srgbClr val="C2DCFD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32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3BAF2-50E6-0841-A680-C36CF11DA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levels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47E6980-4CBA-DE41-81F8-F51D64332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44546"/>
              </p:ext>
            </p:extLst>
          </p:nvPr>
        </p:nvGraphicFramePr>
        <p:xfrm>
          <a:off x="1587600" y="3095862"/>
          <a:ext cx="21247186" cy="881339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4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9454">
                  <a:extLst>
                    <a:ext uri="{9D8B030D-6E8A-4147-A177-3AD203B41FA5}">
                      <a16:colId xmlns:a16="http://schemas.microsoft.com/office/drawing/2014/main" val="276678682"/>
                    </a:ext>
                  </a:extLst>
                </a:gridCol>
                <a:gridCol w="4389120">
                  <a:extLst>
                    <a:ext uri="{9D8B030D-6E8A-4147-A177-3AD203B41FA5}">
                      <a16:colId xmlns:a16="http://schemas.microsoft.com/office/drawing/2014/main" val="2849565819"/>
                    </a:ext>
                  </a:extLst>
                </a:gridCol>
                <a:gridCol w="3690851">
                  <a:extLst>
                    <a:ext uri="{9D8B030D-6E8A-4147-A177-3AD203B41FA5}">
                      <a16:colId xmlns:a16="http://schemas.microsoft.com/office/drawing/2014/main" val="1829627684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2706032615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951821230"/>
                    </a:ext>
                  </a:extLst>
                </a:gridCol>
              </a:tblGrid>
              <a:tr h="1091322">
                <a:tc>
                  <a:txBody>
                    <a:bodyPr/>
                    <a:lstStyle/>
                    <a:p>
                      <a:pPr marL="0" marR="0" lvl="0" indent="0" algn="l" defTabSz="182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182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Anomalies</a:t>
                      </a:r>
                      <a:endParaRPr lang="ru-RU" sz="3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130537"/>
                  </a:ext>
                </a:extLst>
              </a:tr>
              <a:tr h="1108953">
                <a:tc>
                  <a:txBody>
                    <a:bodyPr/>
                    <a:lstStyle/>
                    <a:p>
                      <a:pPr marL="0" marR="0" lvl="0" indent="0" algn="l" defTabSz="182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Dirty read</a:t>
                      </a:r>
                      <a:endParaRPr lang="ru-RU" sz="3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Unrepeatable read</a:t>
                      </a:r>
                      <a:endParaRPr lang="ru-RU" sz="3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Lost updates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Phantoms</a:t>
                      </a:r>
                      <a:endParaRPr lang="ru-RU" sz="3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Write skew</a:t>
                      </a:r>
                      <a:endParaRPr lang="ru-RU" sz="3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118">
                <a:tc>
                  <a:txBody>
                    <a:bodyPr/>
                    <a:lstStyle/>
                    <a:p>
                      <a:pPr algn="l"/>
                      <a:r>
                        <a:rPr lang="en" sz="3200" b="0" i="0" dirty="0">
                          <a:solidFill>
                            <a:schemeClr val="tx1"/>
                          </a:solidFill>
                          <a:latin typeface="+mj-lt"/>
                        </a:rPr>
                        <a:t>Read uncommitted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498">
                <a:tc>
                  <a:txBody>
                    <a:bodyPr/>
                    <a:lstStyle/>
                    <a:p>
                      <a:pPr algn="l"/>
                      <a:r>
                        <a:rPr lang="en" sz="3200" b="0" i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Read committed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" sz="3200" b="0" i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9498">
                <a:tc>
                  <a:txBody>
                    <a:bodyPr/>
                    <a:lstStyle/>
                    <a:p>
                      <a:r>
                        <a:rPr lang="en" sz="3200" kern="1200" dirty="0">
                          <a:latin typeface="+mj-lt"/>
                        </a:rPr>
                        <a:t>Repeatable read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072184"/>
                  </a:ext>
                </a:extLst>
              </a:tr>
              <a:tr h="1103334">
                <a:tc>
                  <a:txBody>
                    <a:bodyPr/>
                    <a:lstStyle/>
                    <a:p>
                      <a:r>
                        <a:rPr lang="en" sz="3200" kern="1200" dirty="0">
                          <a:solidFill>
                            <a:schemeClr val="bg1"/>
                          </a:solidFill>
                          <a:latin typeface="+mj-lt"/>
                        </a:rPr>
                        <a:t>Snapshot isolation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73772"/>
                  </a:ext>
                </a:extLst>
              </a:tr>
              <a:tr h="1103334">
                <a:tc>
                  <a:txBody>
                    <a:bodyPr/>
                    <a:lstStyle/>
                    <a:p>
                      <a:r>
                        <a:rPr lang="en" sz="3200" kern="1200" dirty="0">
                          <a:latin typeface="+mj-lt"/>
                        </a:rPr>
                        <a:t>Serializable</a:t>
                      </a: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924470"/>
                  </a:ext>
                </a:extLst>
              </a:tr>
              <a:tr h="1103334"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latin typeface="+mj-lt"/>
                        </a:rPr>
                        <a:t>Strict Serializable</a:t>
                      </a:r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kern="1200" dirty="0">
                          <a:latin typeface="+mj-lt"/>
                        </a:rPr>
                        <a:t>Serializable + </a:t>
                      </a:r>
                      <a:r>
                        <a:rPr lang="en-US" sz="3200" kern="1200" dirty="0" err="1">
                          <a:latin typeface="+mj-lt"/>
                        </a:rPr>
                        <a:t>Linearizable</a:t>
                      </a:r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" sz="3200" kern="1200" dirty="0">
                        <a:latin typeface="+mj-lt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489320"/>
                  </a:ext>
                </a:extLst>
              </a:tr>
            </a:tbl>
          </a:graphicData>
        </a:graphic>
      </p:graphicFrame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773E781F-1C22-2E4C-98C7-3F742A66CEF7}"/>
              </a:ext>
            </a:extLst>
          </p:cNvPr>
          <p:cNvGrpSpPr/>
          <p:nvPr/>
        </p:nvGrpSpPr>
        <p:grpSpPr>
          <a:xfrm>
            <a:off x="7203480" y="5576804"/>
            <a:ext cx="502284" cy="505521"/>
            <a:chOff x="10655233" y="11700853"/>
            <a:chExt cx="502284" cy="505521"/>
          </a:xfrm>
        </p:grpSpPr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id="{0C908639-F018-C241-9A75-89300B3AE6ED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17" name="Группа 16">
              <a:extLst>
                <a:ext uri="{FF2B5EF4-FFF2-40B4-BE49-F238E27FC236}">
                  <a16:creationId xmlns:a16="http://schemas.microsoft.com/office/drawing/2014/main" id="{67733640-25EA-4C4E-A249-6AD923CF9107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18" name="Прямая соединительная линия 17">
                <a:extLst>
                  <a:ext uri="{FF2B5EF4-FFF2-40B4-BE49-F238E27FC236}">
                    <a16:creationId xmlns:a16="http://schemas.microsoft.com/office/drawing/2014/main" id="{F61EF44E-F4C8-0B42-8C27-F54F018A6A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>
                <a:extLst>
                  <a:ext uri="{FF2B5EF4-FFF2-40B4-BE49-F238E27FC236}">
                    <a16:creationId xmlns:a16="http://schemas.microsoft.com/office/drawing/2014/main" id="{DD4A96FC-6414-C54E-B5A4-0307BD6CEC5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BF3B1EB7-6D85-9C4D-9FDC-45C38C6DF838}"/>
              </a:ext>
            </a:extLst>
          </p:cNvPr>
          <p:cNvGrpSpPr/>
          <p:nvPr/>
        </p:nvGrpSpPr>
        <p:grpSpPr>
          <a:xfrm>
            <a:off x="10867107" y="5576804"/>
            <a:ext cx="502284" cy="505521"/>
            <a:chOff x="10655233" y="11700853"/>
            <a:chExt cx="502284" cy="505521"/>
          </a:xfrm>
        </p:grpSpPr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id="{2CAD71B4-30F9-2641-8597-2CEE2930A828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id="{87849C2C-09B5-7E42-B371-2535FE508F1B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23" name="Прямая соединительная линия 22">
                <a:extLst>
                  <a:ext uri="{FF2B5EF4-FFF2-40B4-BE49-F238E27FC236}">
                    <a16:creationId xmlns:a16="http://schemas.microsoft.com/office/drawing/2014/main" id="{018FC0F4-6C12-854E-BE77-7527657E06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>
                <a:extLst>
                  <a:ext uri="{FF2B5EF4-FFF2-40B4-BE49-F238E27FC236}">
                    <a16:creationId xmlns:a16="http://schemas.microsoft.com/office/drawing/2014/main" id="{E5C70070-CDB0-5041-A7EF-F8F928CA4FD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E860D235-EFC7-E948-8383-F8BFB39DF882}"/>
              </a:ext>
            </a:extLst>
          </p:cNvPr>
          <p:cNvGrpSpPr/>
          <p:nvPr/>
        </p:nvGrpSpPr>
        <p:grpSpPr>
          <a:xfrm>
            <a:off x="14895542" y="5576804"/>
            <a:ext cx="502284" cy="505521"/>
            <a:chOff x="10655233" y="11700853"/>
            <a:chExt cx="502284" cy="505521"/>
          </a:xfrm>
        </p:grpSpPr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382E2A85-099C-A440-BE6E-3E48DBC7B0D2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27" name="Группа 26">
              <a:extLst>
                <a:ext uri="{FF2B5EF4-FFF2-40B4-BE49-F238E27FC236}">
                  <a16:creationId xmlns:a16="http://schemas.microsoft.com/office/drawing/2014/main" id="{78990388-7A81-084F-B505-DBEEC78A8E7D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28" name="Прямая соединительная линия 27">
                <a:extLst>
                  <a:ext uri="{FF2B5EF4-FFF2-40B4-BE49-F238E27FC236}">
                    <a16:creationId xmlns:a16="http://schemas.microsoft.com/office/drawing/2014/main" id="{C8A2BD58-901C-344D-9173-B75CD5B307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>
                <a:extLst>
                  <a:ext uri="{FF2B5EF4-FFF2-40B4-BE49-F238E27FC236}">
                    <a16:creationId xmlns:a16="http://schemas.microsoft.com/office/drawing/2014/main" id="{2C535A2C-7DBC-1843-8326-BC76B72A541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F206127B-EFED-D14F-8A8E-BF69C342D3C9}"/>
              </a:ext>
            </a:extLst>
          </p:cNvPr>
          <p:cNvGrpSpPr/>
          <p:nvPr/>
        </p:nvGrpSpPr>
        <p:grpSpPr>
          <a:xfrm>
            <a:off x="18204016" y="5576804"/>
            <a:ext cx="502284" cy="505521"/>
            <a:chOff x="10655233" y="11700853"/>
            <a:chExt cx="502284" cy="505521"/>
          </a:xfrm>
        </p:grpSpPr>
        <p:sp>
          <p:nvSpPr>
            <p:cNvPr id="31" name="Овал 30">
              <a:extLst>
                <a:ext uri="{FF2B5EF4-FFF2-40B4-BE49-F238E27FC236}">
                  <a16:creationId xmlns:a16="http://schemas.microsoft.com/office/drawing/2014/main" id="{90BB4D87-CA93-F140-BA05-7FB224121EB8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FC5CE00B-2201-1844-A681-E89EA7F494AB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33" name="Прямая соединительная линия 32">
                <a:extLst>
                  <a:ext uri="{FF2B5EF4-FFF2-40B4-BE49-F238E27FC236}">
                    <a16:creationId xmlns:a16="http://schemas.microsoft.com/office/drawing/2014/main" id="{3A44284D-0693-334D-9E9C-D9B65AEF22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>
                <a:extLst>
                  <a:ext uri="{FF2B5EF4-FFF2-40B4-BE49-F238E27FC236}">
                    <a16:creationId xmlns:a16="http://schemas.microsoft.com/office/drawing/2014/main" id="{588C5B51-5E33-0241-92C2-87F32F04FF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733E0DAD-8A5D-0A48-85FE-18A5E2991878}"/>
              </a:ext>
            </a:extLst>
          </p:cNvPr>
          <p:cNvGrpSpPr/>
          <p:nvPr/>
        </p:nvGrpSpPr>
        <p:grpSpPr>
          <a:xfrm>
            <a:off x="21125680" y="5576804"/>
            <a:ext cx="502284" cy="505521"/>
            <a:chOff x="10655233" y="11700853"/>
            <a:chExt cx="502284" cy="505521"/>
          </a:xfrm>
        </p:grpSpPr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id="{899F9608-0E09-E342-91FB-750818F041F3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42" name="Группа 41">
              <a:extLst>
                <a:ext uri="{FF2B5EF4-FFF2-40B4-BE49-F238E27FC236}">
                  <a16:creationId xmlns:a16="http://schemas.microsoft.com/office/drawing/2014/main" id="{C34414B1-1CF5-7E46-8FE9-6B976D09938A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43" name="Прямая соединительная линия 42">
                <a:extLst>
                  <a:ext uri="{FF2B5EF4-FFF2-40B4-BE49-F238E27FC236}">
                    <a16:creationId xmlns:a16="http://schemas.microsoft.com/office/drawing/2014/main" id="{7F5D25BE-6C76-0242-8F02-EC2AC42618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>
                <a:extLst>
                  <a:ext uri="{FF2B5EF4-FFF2-40B4-BE49-F238E27FC236}">
                    <a16:creationId xmlns:a16="http://schemas.microsoft.com/office/drawing/2014/main" id="{FC3E1D5E-566C-4341-8AE4-C058E299990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B2243824-5679-9C4A-A719-A61E0CC7535F}"/>
              </a:ext>
            </a:extLst>
          </p:cNvPr>
          <p:cNvGrpSpPr/>
          <p:nvPr/>
        </p:nvGrpSpPr>
        <p:grpSpPr>
          <a:xfrm>
            <a:off x="10865637" y="6694852"/>
            <a:ext cx="502284" cy="505521"/>
            <a:chOff x="10655233" y="11700853"/>
            <a:chExt cx="502284" cy="505521"/>
          </a:xfrm>
        </p:grpSpPr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2CB7ACC2-C923-8247-A635-FD25FD3E8540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52" name="Группа 51">
              <a:extLst>
                <a:ext uri="{FF2B5EF4-FFF2-40B4-BE49-F238E27FC236}">
                  <a16:creationId xmlns:a16="http://schemas.microsoft.com/office/drawing/2014/main" id="{C616F6CE-FDBD-B745-8F32-5ECABB7C5726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53" name="Прямая соединительная линия 52">
                <a:extLst>
                  <a:ext uri="{FF2B5EF4-FFF2-40B4-BE49-F238E27FC236}">
                    <a16:creationId xmlns:a16="http://schemas.microsoft.com/office/drawing/2014/main" id="{88645E5A-B27F-1243-973E-8B299D7A1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>
                <a:extLst>
                  <a:ext uri="{FF2B5EF4-FFF2-40B4-BE49-F238E27FC236}">
                    <a16:creationId xmlns:a16="http://schemas.microsoft.com/office/drawing/2014/main" id="{1421E1AE-CF78-7642-8464-E64465E606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711FA54A-CC56-9C49-A233-2E9550F4009F}"/>
              </a:ext>
            </a:extLst>
          </p:cNvPr>
          <p:cNvGrpSpPr/>
          <p:nvPr/>
        </p:nvGrpSpPr>
        <p:grpSpPr>
          <a:xfrm>
            <a:off x="14895542" y="6694852"/>
            <a:ext cx="502284" cy="505521"/>
            <a:chOff x="10655233" y="11700853"/>
            <a:chExt cx="502284" cy="505521"/>
          </a:xfrm>
        </p:grpSpPr>
        <p:sp>
          <p:nvSpPr>
            <p:cNvPr id="56" name="Овал 55">
              <a:extLst>
                <a:ext uri="{FF2B5EF4-FFF2-40B4-BE49-F238E27FC236}">
                  <a16:creationId xmlns:a16="http://schemas.microsoft.com/office/drawing/2014/main" id="{7E77C6D7-17D5-DB4D-BE0D-A015BF23647E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57" name="Группа 56">
              <a:extLst>
                <a:ext uri="{FF2B5EF4-FFF2-40B4-BE49-F238E27FC236}">
                  <a16:creationId xmlns:a16="http://schemas.microsoft.com/office/drawing/2014/main" id="{B4E14697-BE4C-BF4A-AFFA-2338F23C8510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58" name="Прямая соединительная линия 57">
                <a:extLst>
                  <a:ext uri="{FF2B5EF4-FFF2-40B4-BE49-F238E27FC236}">
                    <a16:creationId xmlns:a16="http://schemas.microsoft.com/office/drawing/2014/main" id="{1693DDD4-07B9-8345-A918-D604489A94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>
                <a:extLst>
                  <a:ext uri="{FF2B5EF4-FFF2-40B4-BE49-F238E27FC236}">
                    <a16:creationId xmlns:a16="http://schemas.microsoft.com/office/drawing/2014/main" id="{53030F8F-EDF7-9346-83D5-25F1B3318E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3683DC98-C34E-3446-9063-8BC2A60EBEBA}"/>
              </a:ext>
            </a:extLst>
          </p:cNvPr>
          <p:cNvGrpSpPr/>
          <p:nvPr/>
        </p:nvGrpSpPr>
        <p:grpSpPr>
          <a:xfrm>
            <a:off x="18204016" y="6694852"/>
            <a:ext cx="502284" cy="505521"/>
            <a:chOff x="10655233" y="11700853"/>
            <a:chExt cx="502284" cy="505521"/>
          </a:xfrm>
        </p:grpSpPr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id="{71F5951C-3451-4C45-80F2-408CBBE46ADB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62" name="Группа 61">
              <a:extLst>
                <a:ext uri="{FF2B5EF4-FFF2-40B4-BE49-F238E27FC236}">
                  <a16:creationId xmlns:a16="http://schemas.microsoft.com/office/drawing/2014/main" id="{993BBF7C-A11C-4946-AAFC-0D6FBF2BD7D1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63" name="Прямая соединительная линия 62">
                <a:extLst>
                  <a:ext uri="{FF2B5EF4-FFF2-40B4-BE49-F238E27FC236}">
                    <a16:creationId xmlns:a16="http://schemas.microsoft.com/office/drawing/2014/main" id="{E68D9A7B-9C01-C94A-82BD-AE1280CC1D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>
                <a:extLst>
                  <a:ext uri="{FF2B5EF4-FFF2-40B4-BE49-F238E27FC236}">
                    <a16:creationId xmlns:a16="http://schemas.microsoft.com/office/drawing/2014/main" id="{715415E6-75CE-2047-B94D-7EE7055AFE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083C54C2-B37E-D343-B9CA-B7E082F884E4}"/>
              </a:ext>
            </a:extLst>
          </p:cNvPr>
          <p:cNvGrpSpPr/>
          <p:nvPr/>
        </p:nvGrpSpPr>
        <p:grpSpPr>
          <a:xfrm>
            <a:off x="21125680" y="6694852"/>
            <a:ext cx="502284" cy="505521"/>
            <a:chOff x="10655233" y="11700853"/>
            <a:chExt cx="502284" cy="505521"/>
          </a:xfrm>
        </p:grpSpPr>
        <p:sp>
          <p:nvSpPr>
            <p:cNvPr id="66" name="Овал 65">
              <a:extLst>
                <a:ext uri="{FF2B5EF4-FFF2-40B4-BE49-F238E27FC236}">
                  <a16:creationId xmlns:a16="http://schemas.microsoft.com/office/drawing/2014/main" id="{AB9811D4-BEB0-3141-BEB0-0722C745C9BA}"/>
                </a:ext>
              </a:extLst>
            </p:cNvPr>
            <p:cNvSpPr/>
            <p:nvPr/>
          </p:nvSpPr>
          <p:spPr>
            <a:xfrm>
              <a:off x="10655233" y="11700853"/>
              <a:ext cx="502284" cy="505521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Группа 66">
              <a:extLst>
                <a:ext uri="{FF2B5EF4-FFF2-40B4-BE49-F238E27FC236}">
                  <a16:creationId xmlns:a16="http://schemas.microsoft.com/office/drawing/2014/main" id="{664061E4-AFEA-0E45-9370-0DDF9307014C}"/>
                </a:ext>
              </a:extLst>
            </p:cNvPr>
            <p:cNvGrpSpPr/>
            <p:nvPr/>
          </p:nvGrpSpPr>
          <p:grpSpPr>
            <a:xfrm>
              <a:off x="10779333" y="11875325"/>
              <a:ext cx="255394" cy="177013"/>
              <a:chOff x="5325213" y="8524516"/>
              <a:chExt cx="135450" cy="93880"/>
            </a:xfrm>
          </p:grpSpPr>
          <p:cxnSp>
            <p:nvCxnSpPr>
              <p:cNvPr id="68" name="Прямая соединительная линия 67">
                <a:extLst>
                  <a:ext uri="{FF2B5EF4-FFF2-40B4-BE49-F238E27FC236}">
                    <a16:creationId xmlns:a16="http://schemas.microsoft.com/office/drawing/2014/main" id="{51EC050A-F663-7A4A-8A61-FECC7974C9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215" y="8580303"/>
                <a:ext cx="37494" cy="33991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>
                <a:extLst>
                  <a:ext uri="{FF2B5EF4-FFF2-40B4-BE49-F238E27FC236}">
                    <a16:creationId xmlns:a16="http://schemas.microsoft.com/office/drawing/2014/main" id="{85FB4B5B-438C-1C42-9B7A-3461CBD085B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6792" y="8524516"/>
                <a:ext cx="93871" cy="93880"/>
              </a:xfrm>
              <a:prstGeom prst="line">
                <a:avLst/>
              </a:prstGeom>
              <a:ln w="22225" cap="sq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5" name="Группа 94">
            <a:extLst>
              <a:ext uri="{FF2B5EF4-FFF2-40B4-BE49-F238E27FC236}">
                <a16:creationId xmlns:a16="http://schemas.microsoft.com/office/drawing/2014/main" id="{7F027A9F-B0E5-E044-96FD-B59992DCCDCB}"/>
              </a:ext>
            </a:extLst>
          </p:cNvPr>
          <p:cNvGrpSpPr/>
          <p:nvPr/>
        </p:nvGrpSpPr>
        <p:grpSpPr>
          <a:xfrm>
            <a:off x="7204437" y="6694852"/>
            <a:ext cx="502284" cy="505521"/>
            <a:chOff x="1037502" y="7349795"/>
            <a:chExt cx="502284" cy="505521"/>
          </a:xfrm>
        </p:grpSpPr>
        <p:sp>
          <p:nvSpPr>
            <p:cNvPr id="96" name="Овал 95">
              <a:extLst>
                <a:ext uri="{FF2B5EF4-FFF2-40B4-BE49-F238E27FC236}">
                  <a16:creationId xmlns:a16="http://schemas.microsoft.com/office/drawing/2014/main" id="{191B7101-89A0-284F-B8F4-E80D33B6D1E9}"/>
                </a:ext>
              </a:extLst>
            </p:cNvPr>
            <p:cNvSpPr/>
            <p:nvPr/>
          </p:nvSpPr>
          <p:spPr>
            <a:xfrm>
              <a:off x="1037502" y="7349795"/>
              <a:ext cx="502284" cy="505521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97" name="Группа 96">
              <a:extLst>
                <a:ext uri="{FF2B5EF4-FFF2-40B4-BE49-F238E27FC236}">
                  <a16:creationId xmlns:a16="http://schemas.microsoft.com/office/drawing/2014/main" id="{352E5D8A-E693-F346-B41E-F9C7C9C7060F}"/>
                </a:ext>
              </a:extLst>
            </p:cNvPr>
            <p:cNvGrpSpPr/>
            <p:nvPr/>
          </p:nvGrpSpPr>
          <p:grpSpPr>
            <a:xfrm>
              <a:off x="1178369" y="7493916"/>
              <a:ext cx="213457" cy="213456"/>
              <a:chOff x="12043608" y="8249482"/>
              <a:chExt cx="387273" cy="387273"/>
            </a:xfrm>
          </p:grpSpPr>
          <p:cxnSp>
            <p:nvCxnSpPr>
              <p:cNvPr id="98" name="Прямая соединительная линия 97">
                <a:extLst>
                  <a:ext uri="{FF2B5EF4-FFF2-40B4-BE49-F238E27FC236}">
                    <a16:creationId xmlns:a16="http://schemas.microsoft.com/office/drawing/2014/main" id="{82185329-981A-5943-A327-7DA770E66D11}"/>
                  </a:ext>
                </a:extLst>
              </p:cNvPr>
              <p:cNvCxnSpPr/>
              <p:nvPr/>
            </p:nvCxnSpPr>
            <p:spPr>
              <a:xfrm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>
                <a:extLst>
                  <a:ext uri="{FF2B5EF4-FFF2-40B4-BE49-F238E27FC236}">
                    <a16:creationId xmlns:a16="http://schemas.microsoft.com/office/drawing/2014/main" id="{92301884-79B3-414C-A783-1F84771AC816}"/>
                  </a:ext>
                </a:extLst>
              </p:cNvPr>
              <p:cNvCxnSpPr/>
              <p:nvPr/>
            </p:nvCxnSpPr>
            <p:spPr>
              <a:xfrm flipV="1">
                <a:off x="12043608" y="8249482"/>
                <a:ext cx="387273" cy="3872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Группа 2"/>
          <p:cNvGrpSpPr/>
          <p:nvPr/>
        </p:nvGrpSpPr>
        <p:grpSpPr>
          <a:xfrm>
            <a:off x="7204437" y="7779600"/>
            <a:ext cx="14423527" cy="2719738"/>
            <a:chOff x="7204437" y="8888981"/>
            <a:chExt cx="14423527" cy="2719738"/>
          </a:xfrm>
        </p:grpSpPr>
        <p:grpSp>
          <p:nvGrpSpPr>
            <p:cNvPr id="110" name="Группа 109">
              <a:extLst>
                <a:ext uri="{FF2B5EF4-FFF2-40B4-BE49-F238E27FC236}">
                  <a16:creationId xmlns:a16="http://schemas.microsoft.com/office/drawing/2014/main" id="{E2CDFF0D-B8FA-084B-9BCC-FC930AB0EE09}"/>
                </a:ext>
              </a:extLst>
            </p:cNvPr>
            <p:cNvGrpSpPr/>
            <p:nvPr/>
          </p:nvGrpSpPr>
          <p:grpSpPr>
            <a:xfrm>
              <a:off x="18202437" y="8888981"/>
              <a:ext cx="502284" cy="505521"/>
              <a:chOff x="10655233" y="11700853"/>
              <a:chExt cx="502284" cy="505521"/>
            </a:xfrm>
          </p:grpSpPr>
          <p:sp>
            <p:nvSpPr>
              <p:cNvPr id="111" name="Овал 110">
                <a:extLst>
                  <a:ext uri="{FF2B5EF4-FFF2-40B4-BE49-F238E27FC236}">
                    <a16:creationId xmlns:a16="http://schemas.microsoft.com/office/drawing/2014/main" id="{5119E6BE-7A1B-6145-AF19-DC18DA305324}"/>
                  </a:ext>
                </a:extLst>
              </p:cNvPr>
              <p:cNvSpPr/>
              <p:nvPr/>
            </p:nvSpPr>
            <p:spPr>
              <a:xfrm>
                <a:off x="10655233" y="11700853"/>
                <a:ext cx="502284" cy="505521"/>
              </a:xfrm>
              <a:prstGeom prst="ellipse">
                <a:avLst/>
              </a:prstGeom>
              <a:solidFill>
                <a:schemeClr val="tx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2" name="Группа 111">
                <a:extLst>
                  <a:ext uri="{FF2B5EF4-FFF2-40B4-BE49-F238E27FC236}">
                    <a16:creationId xmlns:a16="http://schemas.microsoft.com/office/drawing/2014/main" id="{2BBEA976-76BD-CD48-96A6-AD341C845DC6}"/>
                  </a:ext>
                </a:extLst>
              </p:cNvPr>
              <p:cNvGrpSpPr/>
              <p:nvPr/>
            </p:nvGrpSpPr>
            <p:grpSpPr>
              <a:xfrm>
                <a:off x="10779333" y="11875325"/>
                <a:ext cx="255394" cy="177013"/>
                <a:chOff x="5325213" y="8524516"/>
                <a:chExt cx="135450" cy="93880"/>
              </a:xfrm>
            </p:grpSpPr>
            <p:cxnSp>
              <p:nvCxnSpPr>
                <p:cNvPr id="113" name="Прямая соединительная линия 112">
                  <a:extLst>
                    <a:ext uri="{FF2B5EF4-FFF2-40B4-BE49-F238E27FC236}">
                      <a16:creationId xmlns:a16="http://schemas.microsoft.com/office/drawing/2014/main" id="{557B9544-76BB-8E45-ABA2-160DE77416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25215" y="8580303"/>
                  <a:ext cx="37494" cy="33991"/>
                </a:xfrm>
                <a:prstGeom prst="line">
                  <a:avLst/>
                </a:prstGeom>
                <a:ln w="22225" cap="sq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>
                  <a:extLst>
                    <a:ext uri="{FF2B5EF4-FFF2-40B4-BE49-F238E27FC236}">
                      <a16:creationId xmlns:a16="http://schemas.microsoft.com/office/drawing/2014/main" id="{99AF046F-E763-6F44-8730-6509F63919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366792" y="8524516"/>
                  <a:ext cx="93871" cy="93880"/>
                </a:xfrm>
                <a:prstGeom prst="line">
                  <a:avLst/>
                </a:prstGeom>
                <a:ln w="22225" cap="sq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5" name="Группа 114">
              <a:extLst>
                <a:ext uri="{FF2B5EF4-FFF2-40B4-BE49-F238E27FC236}">
                  <a16:creationId xmlns:a16="http://schemas.microsoft.com/office/drawing/2014/main" id="{51493482-F11B-1844-929B-8ACFAA58FF32}"/>
                </a:ext>
              </a:extLst>
            </p:cNvPr>
            <p:cNvGrpSpPr/>
            <p:nvPr/>
          </p:nvGrpSpPr>
          <p:grpSpPr>
            <a:xfrm>
              <a:off x="21125680" y="8888981"/>
              <a:ext cx="502284" cy="505521"/>
              <a:chOff x="10655233" y="11700853"/>
              <a:chExt cx="502284" cy="505521"/>
            </a:xfrm>
          </p:grpSpPr>
          <p:sp>
            <p:nvSpPr>
              <p:cNvPr id="116" name="Овал 115">
                <a:extLst>
                  <a:ext uri="{FF2B5EF4-FFF2-40B4-BE49-F238E27FC236}">
                    <a16:creationId xmlns:a16="http://schemas.microsoft.com/office/drawing/2014/main" id="{781A5AA1-46D9-4B4A-894D-8982E5BFD9E1}"/>
                  </a:ext>
                </a:extLst>
              </p:cNvPr>
              <p:cNvSpPr/>
              <p:nvPr/>
            </p:nvSpPr>
            <p:spPr>
              <a:xfrm>
                <a:off x="10655233" y="11700853"/>
                <a:ext cx="502284" cy="505521"/>
              </a:xfrm>
              <a:prstGeom prst="ellipse">
                <a:avLst/>
              </a:prstGeom>
              <a:solidFill>
                <a:schemeClr val="tx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7" name="Группа 116">
                <a:extLst>
                  <a:ext uri="{FF2B5EF4-FFF2-40B4-BE49-F238E27FC236}">
                    <a16:creationId xmlns:a16="http://schemas.microsoft.com/office/drawing/2014/main" id="{8809086A-4A72-C042-A6E8-C621657530BA}"/>
                  </a:ext>
                </a:extLst>
              </p:cNvPr>
              <p:cNvGrpSpPr/>
              <p:nvPr/>
            </p:nvGrpSpPr>
            <p:grpSpPr>
              <a:xfrm>
                <a:off x="10779333" y="11875325"/>
                <a:ext cx="255394" cy="177013"/>
                <a:chOff x="5325213" y="8524516"/>
                <a:chExt cx="135450" cy="93880"/>
              </a:xfrm>
            </p:grpSpPr>
            <p:cxnSp>
              <p:nvCxnSpPr>
                <p:cNvPr id="118" name="Прямая соединительная линия 117">
                  <a:extLst>
                    <a:ext uri="{FF2B5EF4-FFF2-40B4-BE49-F238E27FC236}">
                      <a16:creationId xmlns:a16="http://schemas.microsoft.com/office/drawing/2014/main" id="{B0ACA198-2111-E94C-AA6C-5E412C88CB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25215" y="8580303"/>
                  <a:ext cx="37494" cy="33991"/>
                </a:xfrm>
                <a:prstGeom prst="line">
                  <a:avLst/>
                </a:prstGeom>
                <a:ln w="22225" cap="sq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>
                  <a:extLst>
                    <a:ext uri="{FF2B5EF4-FFF2-40B4-BE49-F238E27FC236}">
                      <a16:creationId xmlns:a16="http://schemas.microsoft.com/office/drawing/2014/main" id="{336332C0-2F92-B94A-AC41-9D19421CE1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366792" y="8524516"/>
                  <a:ext cx="93871" cy="93880"/>
                </a:xfrm>
                <a:prstGeom prst="line">
                  <a:avLst/>
                </a:prstGeom>
                <a:ln w="22225" cap="sq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0" name="Группа 139">
              <a:extLst>
                <a:ext uri="{FF2B5EF4-FFF2-40B4-BE49-F238E27FC236}">
                  <a16:creationId xmlns:a16="http://schemas.microsoft.com/office/drawing/2014/main" id="{0E66E4C3-1C17-8B45-B636-AA5280CD276D}"/>
                </a:ext>
              </a:extLst>
            </p:cNvPr>
            <p:cNvGrpSpPr/>
            <p:nvPr/>
          </p:nvGrpSpPr>
          <p:grpSpPr>
            <a:xfrm>
              <a:off x="21125637" y="9995838"/>
              <a:ext cx="502284" cy="505521"/>
              <a:chOff x="10655233" y="11700853"/>
              <a:chExt cx="502284" cy="505521"/>
            </a:xfrm>
          </p:grpSpPr>
          <p:sp>
            <p:nvSpPr>
              <p:cNvPr id="141" name="Овал 140">
                <a:extLst>
                  <a:ext uri="{FF2B5EF4-FFF2-40B4-BE49-F238E27FC236}">
                    <a16:creationId xmlns:a16="http://schemas.microsoft.com/office/drawing/2014/main" id="{39D64DD6-E15E-C84F-8056-B351054DB73E}"/>
                  </a:ext>
                </a:extLst>
              </p:cNvPr>
              <p:cNvSpPr/>
              <p:nvPr/>
            </p:nvSpPr>
            <p:spPr>
              <a:xfrm>
                <a:off x="10655233" y="11700853"/>
                <a:ext cx="502284" cy="505521"/>
              </a:xfrm>
              <a:prstGeom prst="ellipse">
                <a:avLst/>
              </a:prstGeom>
              <a:solidFill>
                <a:schemeClr val="bg1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2" name="Группа 141">
                <a:extLst>
                  <a:ext uri="{FF2B5EF4-FFF2-40B4-BE49-F238E27FC236}">
                    <a16:creationId xmlns:a16="http://schemas.microsoft.com/office/drawing/2014/main" id="{2BE871FF-91D5-C443-8D55-C40BF6847874}"/>
                  </a:ext>
                </a:extLst>
              </p:cNvPr>
              <p:cNvGrpSpPr/>
              <p:nvPr/>
            </p:nvGrpSpPr>
            <p:grpSpPr>
              <a:xfrm>
                <a:off x="10779333" y="11875325"/>
                <a:ext cx="255394" cy="177013"/>
                <a:chOff x="5325213" y="8524516"/>
                <a:chExt cx="135450" cy="93880"/>
              </a:xfrm>
            </p:grpSpPr>
            <p:cxnSp>
              <p:nvCxnSpPr>
                <p:cNvPr id="143" name="Прямая соединительная линия 142">
                  <a:extLst>
                    <a:ext uri="{FF2B5EF4-FFF2-40B4-BE49-F238E27FC236}">
                      <a16:creationId xmlns:a16="http://schemas.microsoft.com/office/drawing/2014/main" id="{1A0F3BB6-7DEB-E146-9DC7-5C83BA79FB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25215" y="8580303"/>
                  <a:ext cx="37494" cy="33991"/>
                </a:xfrm>
                <a:prstGeom prst="line">
                  <a:avLst/>
                </a:prstGeom>
                <a:ln w="22225" cap="sq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Прямая соединительная линия 143">
                  <a:extLst>
                    <a:ext uri="{FF2B5EF4-FFF2-40B4-BE49-F238E27FC236}">
                      <a16:creationId xmlns:a16="http://schemas.microsoft.com/office/drawing/2014/main" id="{EF5D7548-B173-B741-8529-1EFBD09F0F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366792" y="8524516"/>
                  <a:ext cx="93871" cy="93880"/>
                </a:xfrm>
                <a:prstGeom prst="line">
                  <a:avLst/>
                </a:prstGeom>
                <a:ln w="22225" cap="sq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0" name="Группа 99">
              <a:extLst>
                <a:ext uri="{FF2B5EF4-FFF2-40B4-BE49-F238E27FC236}">
                  <a16:creationId xmlns:a16="http://schemas.microsoft.com/office/drawing/2014/main" id="{3489A516-B9C5-764E-A86D-D3A345F15286}"/>
                </a:ext>
              </a:extLst>
            </p:cNvPr>
            <p:cNvGrpSpPr/>
            <p:nvPr/>
          </p:nvGrpSpPr>
          <p:grpSpPr>
            <a:xfrm>
              <a:off x="7204437" y="8890638"/>
              <a:ext cx="502284" cy="505521"/>
              <a:chOff x="1037502" y="7349795"/>
              <a:chExt cx="502284" cy="505521"/>
            </a:xfrm>
          </p:grpSpPr>
          <p:sp>
            <p:nvSpPr>
              <p:cNvPr id="101" name="Овал 100">
                <a:extLst>
                  <a:ext uri="{FF2B5EF4-FFF2-40B4-BE49-F238E27FC236}">
                    <a16:creationId xmlns:a16="http://schemas.microsoft.com/office/drawing/2014/main" id="{AED825D8-48C8-4D4C-9554-6547DC350D69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2" name="Группа 101">
                <a:extLst>
                  <a:ext uri="{FF2B5EF4-FFF2-40B4-BE49-F238E27FC236}">
                    <a16:creationId xmlns:a16="http://schemas.microsoft.com/office/drawing/2014/main" id="{76DC9CB6-86F4-A64E-A15C-8C960DABB426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03" name="Прямая соединительная линия 102">
                  <a:extLst>
                    <a:ext uri="{FF2B5EF4-FFF2-40B4-BE49-F238E27FC236}">
                      <a16:creationId xmlns:a16="http://schemas.microsoft.com/office/drawing/2014/main" id="{E665D287-51E2-3A4F-AF08-C138DEA94133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>
                  <a:extLst>
                    <a:ext uri="{FF2B5EF4-FFF2-40B4-BE49-F238E27FC236}">
                      <a16:creationId xmlns:a16="http://schemas.microsoft.com/office/drawing/2014/main" id="{FDA8087B-1D17-B84D-8D74-E7C2D0CA5FFA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5" name="Группа 124">
              <a:extLst>
                <a:ext uri="{FF2B5EF4-FFF2-40B4-BE49-F238E27FC236}">
                  <a16:creationId xmlns:a16="http://schemas.microsoft.com/office/drawing/2014/main" id="{5E944207-9B36-504A-9170-AA75D192E137}"/>
                </a:ext>
              </a:extLst>
            </p:cNvPr>
            <p:cNvGrpSpPr/>
            <p:nvPr/>
          </p:nvGrpSpPr>
          <p:grpSpPr>
            <a:xfrm>
              <a:off x="10865637" y="8890638"/>
              <a:ext cx="502284" cy="505521"/>
              <a:chOff x="1037502" y="7349795"/>
              <a:chExt cx="502284" cy="505521"/>
            </a:xfrm>
          </p:grpSpPr>
          <p:sp>
            <p:nvSpPr>
              <p:cNvPr id="126" name="Овал 125">
                <a:extLst>
                  <a:ext uri="{FF2B5EF4-FFF2-40B4-BE49-F238E27FC236}">
                    <a16:creationId xmlns:a16="http://schemas.microsoft.com/office/drawing/2014/main" id="{4673B49C-A7B1-9D4E-ABDE-394B98A0E0AA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7" name="Группа 126">
                <a:extLst>
                  <a:ext uri="{FF2B5EF4-FFF2-40B4-BE49-F238E27FC236}">
                    <a16:creationId xmlns:a16="http://schemas.microsoft.com/office/drawing/2014/main" id="{1CC58B88-3A49-9C45-9520-2ED3986E06A9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28" name="Прямая соединительная линия 127">
                  <a:extLst>
                    <a:ext uri="{FF2B5EF4-FFF2-40B4-BE49-F238E27FC236}">
                      <a16:creationId xmlns:a16="http://schemas.microsoft.com/office/drawing/2014/main" id="{8DDB7DD0-7FEE-2F4C-A3DF-F7CE969FF8D4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>
                  <a:extLst>
                    <a:ext uri="{FF2B5EF4-FFF2-40B4-BE49-F238E27FC236}">
                      <a16:creationId xmlns:a16="http://schemas.microsoft.com/office/drawing/2014/main" id="{B54258B4-2376-574E-9741-F7252A741CE7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0" name="Группа 129">
              <a:extLst>
                <a:ext uri="{FF2B5EF4-FFF2-40B4-BE49-F238E27FC236}">
                  <a16:creationId xmlns:a16="http://schemas.microsoft.com/office/drawing/2014/main" id="{E62A2FAA-7958-5844-B2C8-1FC4FF9F9085}"/>
                </a:ext>
              </a:extLst>
            </p:cNvPr>
            <p:cNvGrpSpPr/>
            <p:nvPr/>
          </p:nvGrpSpPr>
          <p:grpSpPr>
            <a:xfrm>
              <a:off x="7204437" y="9995838"/>
              <a:ext cx="502284" cy="505521"/>
              <a:chOff x="1037502" y="7349795"/>
              <a:chExt cx="502284" cy="505521"/>
            </a:xfrm>
          </p:grpSpPr>
          <p:sp>
            <p:nvSpPr>
              <p:cNvPr id="131" name="Овал 130">
                <a:extLst>
                  <a:ext uri="{FF2B5EF4-FFF2-40B4-BE49-F238E27FC236}">
                    <a16:creationId xmlns:a16="http://schemas.microsoft.com/office/drawing/2014/main" id="{91C7F5BD-DEDC-4649-A51D-7B17A6466DFF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bg1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2" name="Группа 131">
                <a:extLst>
                  <a:ext uri="{FF2B5EF4-FFF2-40B4-BE49-F238E27FC236}">
                    <a16:creationId xmlns:a16="http://schemas.microsoft.com/office/drawing/2014/main" id="{B14D544D-F347-054D-9C46-3B9F298C10A2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33" name="Прямая соединительная линия 132">
                  <a:extLst>
                    <a:ext uri="{FF2B5EF4-FFF2-40B4-BE49-F238E27FC236}">
                      <a16:creationId xmlns:a16="http://schemas.microsoft.com/office/drawing/2014/main" id="{CDFB9EAE-A611-474B-B67E-F45CEDB8395C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Прямая соединительная линия 133">
                  <a:extLst>
                    <a:ext uri="{FF2B5EF4-FFF2-40B4-BE49-F238E27FC236}">
                      <a16:creationId xmlns:a16="http://schemas.microsoft.com/office/drawing/2014/main" id="{828FC44B-772D-8849-9545-50283F7D4F75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5" name="Группа 134">
              <a:extLst>
                <a:ext uri="{FF2B5EF4-FFF2-40B4-BE49-F238E27FC236}">
                  <a16:creationId xmlns:a16="http://schemas.microsoft.com/office/drawing/2014/main" id="{714A42B0-2F9D-0643-A711-B2D712225CB9}"/>
                </a:ext>
              </a:extLst>
            </p:cNvPr>
            <p:cNvGrpSpPr/>
            <p:nvPr/>
          </p:nvGrpSpPr>
          <p:grpSpPr>
            <a:xfrm>
              <a:off x="7204437" y="11103198"/>
              <a:ext cx="502284" cy="505521"/>
              <a:chOff x="1037502" y="7349795"/>
              <a:chExt cx="502284" cy="505521"/>
            </a:xfrm>
          </p:grpSpPr>
          <p:sp>
            <p:nvSpPr>
              <p:cNvPr id="136" name="Овал 135">
                <a:extLst>
                  <a:ext uri="{FF2B5EF4-FFF2-40B4-BE49-F238E27FC236}">
                    <a16:creationId xmlns:a16="http://schemas.microsoft.com/office/drawing/2014/main" id="{73D7F6CC-4BE7-A74B-8011-329829CE10C6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7" name="Группа 136">
                <a:extLst>
                  <a:ext uri="{FF2B5EF4-FFF2-40B4-BE49-F238E27FC236}">
                    <a16:creationId xmlns:a16="http://schemas.microsoft.com/office/drawing/2014/main" id="{BC8EB7EC-6481-434F-845B-78365C16746D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38" name="Прямая соединительная линия 137">
                  <a:extLst>
                    <a:ext uri="{FF2B5EF4-FFF2-40B4-BE49-F238E27FC236}">
                      <a16:creationId xmlns:a16="http://schemas.microsoft.com/office/drawing/2014/main" id="{58D20503-8DAA-6E46-BC39-9F8FCC5FA211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>
                  <a:extLst>
                    <a:ext uri="{FF2B5EF4-FFF2-40B4-BE49-F238E27FC236}">
                      <a16:creationId xmlns:a16="http://schemas.microsoft.com/office/drawing/2014/main" id="{08E4EB2C-CD5F-CD4B-8B3A-B3F870C94183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5" name="Группа 144">
              <a:extLst>
                <a:ext uri="{FF2B5EF4-FFF2-40B4-BE49-F238E27FC236}">
                  <a16:creationId xmlns:a16="http://schemas.microsoft.com/office/drawing/2014/main" id="{05607E2F-7E70-3B46-A5DB-6E8BDA7AAB7A}"/>
                </a:ext>
              </a:extLst>
            </p:cNvPr>
            <p:cNvGrpSpPr/>
            <p:nvPr/>
          </p:nvGrpSpPr>
          <p:grpSpPr>
            <a:xfrm>
              <a:off x="14894037" y="8890638"/>
              <a:ext cx="502284" cy="505521"/>
              <a:chOff x="1037502" y="7349795"/>
              <a:chExt cx="502284" cy="505521"/>
            </a:xfrm>
          </p:grpSpPr>
          <p:sp>
            <p:nvSpPr>
              <p:cNvPr id="146" name="Овал 145">
                <a:extLst>
                  <a:ext uri="{FF2B5EF4-FFF2-40B4-BE49-F238E27FC236}">
                    <a16:creationId xmlns:a16="http://schemas.microsoft.com/office/drawing/2014/main" id="{A7283844-99D2-5640-9A25-FB44F94CAB2F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7" name="Группа 146">
                <a:extLst>
                  <a:ext uri="{FF2B5EF4-FFF2-40B4-BE49-F238E27FC236}">
                    <a16:creationId xmlns:a16="http://schemas.microsoft.com/office/drawing/2014/main" id="{55D39BA4-F449-0949-B2C9-D02A686AD2D0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48" name="Прямая соединительная линия 147">
                  <a:extLst>
                    <a:ext uri="{FF2B5EF4-FFF2-40B4-BE49-F238E27FC236}">
                      <a16:creationId xmlns:a16="http://schemas.microsoft.com/office/drawing/2014/main" id="{CDE64C73-3949-3843-B315-01FE22072D27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Прямая соединительная линия 148">
                  <a:extLst>
                    <a:ext uri="{FF2B5EF4-FFF2-40B4-BE49-F238E27FC236}">
                      <a16:creationId xmlns:a16="http://schemas.microsoft.com/office/drawing/2014/main" id="{43251C13-31A0-7C4A-BA3C-829D520A1DB8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0" name="Группа 149">
              <a:extLst>
                <a:ext uri="{FF2B5EF4-FFF2-40B4-BE49-F238E27FC236}">
                  <a16:creationId xmlns:a16="http://schemas.microsoft.com/office/drawing/2014/main" id="{167DE223-C854-DC42-9995-DDCAD574E39E}"/>
                </a:ext>
              </a:extLst>
            </p:cNvPr>
            <p:cNvGrpSpPr/>
            <p:nvPr/>
          </p:nvGrpSpPr>
          <p:grpSpPr>
            <a:xfrm>
              <a:off x="10865637" y="9995838"/>
              <a:ext cx="502284" cy="505521"/>
              <a:chOff x="1037502" y="7349795"/>
              <a:chExt cx="502284" cy="505521"/>
            </a:xfrm>
          </p:grpSpPr>
          <p:sp>
            <p:nvSpPr>
              <p:cNvPr id="151" name="Овал 150">
                <a:extLst>
                  <a:ext uri="{FF2B5EF4-FFF2-40B4-BE49-F238E27FC236}">
                    <a16:creationId xmlns:a16="http://schemas.microsoft.com/office/drawing/2014/main" id="{AD12BAC3-ED2E-BD42-A1E0-5EABA39348E8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bg1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2" name="Группа 151">
                <a:extLst>
                  <a:ext uri="{FF2B5EF4-FFF2-40B4-BE49-F238E27FC236}">
                    <a16:creationId xmlns:a16="http://schemas.microsoft.com/office/drawing/2014/main" id="{1E8F1506-6D6C-ED46-9B7A-C8CACA76F0E8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53" name="Прямая соединительная линия 152">
                  <a:extLst>
                    <a:ext uri="{FF2B5EF4-FFF2-40B4-BE49-F238E27FC236}">
                      <a16:creationId xmlns:a16="http://schemas.microsoft.com/office/drawing/2014/main" id="{B9735339-E720-7441-BD10-AD451DC403CB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Прямая соединительная линия 153">
                  <a:extLst>
                    <a:ext uri="{FF2B5EF4-FFF2-40B4-BE49-F238E27FC236}">
                      <a16:creationId xmlns:a16="http://schemas.microsoft.com/office/drawing/2014/main" id="{178287C1-24B1-BC46-B247-9351ACFA92A6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5" name="Группа 154">
              <a:extLst>
                <a:ext uri="{FF2B5EF4-FFF2-40B4-BE49-F238E27FC236}">
                  <a16:creationId xmlns:a16="http://schemas.microsoft.com/office/drawing/2014/main" id="{2C85CFCA-3CE2-A14B-9C72-CDC1A91F0D22}"/>
                </a:ext>
              </a:extLst>
            </p:cNvPr>
            <p:cNvGrpSpPr/>
            <p:nvPr/>
          </p:nvGrpSpPr>
          <p:grpSpPr>
            <a:xfrm>
              <a:off x="14894037" y="9995838"/>
              <a:ext cx="502284" cy="505521"/>
              <a:chOff x="1037502" y="7349795"/>
              <a:chExt cx="502284" cy="505521"/>
            </a:xfrm>
          </p:grpSpPr>
          <p:sp>
            <p:nvSpPr>
              <p:cNvPr id="156" name="Овал 155">
                <a:extLst>
                  <a:ext uri="{FF2B5EF4-FFF2-40B4-BE49-F238E27FC236}">
                    <a16:creationId xmlns:a16="http://schemas.microsoft.com/office/drawing/2014/main" id="{C114F496-07C0-6844-BB14-ACFEBCEC5C7F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bg1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7" name="Группа 156">
                <a:extLst>
                  <a:ext uri="{FF2B5EF4-FFF2-40B4-BE49-F238E27FC236}">
                    <a16:creationId xmlns:a16="http://schemas.microsoft.com/office/drawing/2014/main" id="{8E1A46BE-B9C6-C547-93F2-70A0BF613987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58" name="Прямая соединительная линия 157">
                  <a:extLst>
                    <a:ext uri="{FF2B5EF4-FFF2-40B4-BE49-F238E27FC236}">
                      <a16:creationId xmlns:a16="http://schemas.microsoft.com/office/drawing/2014/main" id="{A530BAA0-2B9F-2A4C-ADC3-F8C6DBFAD800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Прямая соединительная линия 158">
                  <a:extLst>
                    <a:ext uri="{FF2B5EF4-FFF2-40B4-BE49-F238E27FC236}">
                      <a16:creationId xmlns:a16="http://schemas.microsoft.com/office/drawing/2014/main" id="{30DF275E-E131-FE44-81AC-2C11B53BA5D6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0" name="Группа 159">
              <a:extLst>
                <a:ext uri="{FF2B5EF4-FFF2-40B4-BE49-F238E27FC236}">
                  <a16:creationId xmlns:a16="http://schemas.microsoft.com/office/drawing/2014/main" id="{99BAC3C2-F57C-144C-8860-C259775201F9}"/>
                </a:ext>
              </a:extLst>
            </p:cNvPr>
            <p:cNvGrpSpPr/>
            <p:nvPr/>
          </p:nvGrpSpPr>
          <p:grpSpPr>
            <a:xfrm>
              <a:off x="10865637" y="11103198"/>
              <a:ext cx="502284" cy="505521"/>
              <a:chOff x="1037502" y="7349795"/>
              <a:chExt cx="502284" cy="505521"/>
            </a:xfrm>
          </p:grpSpPr>
          <p:sp>
            <p:nvSpPr>
              <p:cNvPr id="161" name="Овал 160">
                <a:extLst>
                  <a:ext uri="{FF2B5EF4-FFF2-40B4-BE49-F238E27FC236}">
                    <a16:creationId xmlns:a16="http://schemas.microsoft.com/office/drawing/2014/main" id="{51A4CBFF-623A-CD48-98C4-8DE0312EDA49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2" name="Группа 161">
                <a:extLst>
                  <a:ext uri="{FF2B5EF4-FFF2-40B4-BE49-F238E27FC236}">
                    <a16:creationId xmlns:a16="http://schemas.microsoft.com/office/drawing/2014/main" id="{727D189E-A08D-BA41-8A94-1CD6508E81B1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63" name="Прямая соединительная линия 162">
                  <a:extLst>
                    <a:ext uri="{FF2B5EF4-FFF2-40B4-BE49-F238E27FC236}">
                      <a16:creationId xmlns:a16="http://schemas.microsoft.com/office/drawing/2014/main" id="{DDA88EAF-8A4A-B849-945F-3A3FD40E9599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Прямая соединительная линия 163">
                  <a:extLst>
                    <a:ext uri="{FF2B5EF4-FFF2-40B4-BE49-F238E27FC236}">
                      <a16:creationId xmlns:a16="http://schemas.microsoft.com/office/drawing/2014/main" id="{94986E10-C2D2-D748-94CD-737819B36734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5" name="Группа 164">
              <a:extLst>
                <a:ext uri="{FF2B5EF4-FFF2-40B4-BE49-F238E27FC236}">
                  <a16:creationId xmlns:a16="http://schemas.microsoft.com/office/drawing/2014/main" id="{612389EF-29A1-6D44-80ED-DADCC7EEF5A8}"/>
                </a:ext>
              </a:extLst>
            </p:cNvPr>
            <p:cNvGrpSpPr/>
            <p:nvPr/>
          </p:nvGrpSpPr>
          <p:grpSpPr>
            <a:xfrm>
              <a:off x="14894037" y="11103198"/>
              <a:ext cx="502284" cy="505521"/>
              <a:chOff x="1037502" y="7349795"/>
              <a:chExt cx="502284" cy="505521"/>
            </a:xfrm>
          </p:grpSpPr>
          <p:sp>
            <p:nvSpPr>
              <p:cNvPr id="166" name="Овал 165">
                <a:extLst>
                  <a:ext uri="{FF2B5EF4-FFF2-40B4-BE49-F238E27FC236}">
                    <a16:creationId xmlns:a16="http://schemas.microsoft.com/office/drawing/2014/main" id="{83C71DAA-6295-424E-950E-60F8C3CB639A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7" name="Группа 166">
                <a:extLst>
                  <a:ext uri="{FF2B5EF4-FFF2-40B4-BE49-F238E27FC236}">
                    <a16:creationId xmlns:a16="http://schemas.microsoft.com/office/drawing/2014/main" id="{C885700D-DC17-1047-93F6-7F6E2C7E1349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68" name="Прямая соединительная линия 167">
                  <a:extLst>
                    <a:ext uri="{FF2B5EF4-FFF2-40B4-BE49-F238E27FC236}">
                      <a16:creationId xmlns:a16="http://schemas.microsoft.com/office/drawing/2014/main" id="{C93272B2-532E-ED4A-9109-BACE659F5857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Прямая соединительная линия 168">
                  <a:extLst>
                    <a:ext uri="{FF2B5EF4-FFF2-40B4-BE49-F238E27FC236}">
                      <a16:creationId xmlns:a16="http://schemas.microsoft.com/office/drawing/2014/main" id="{9C5599F7-4588-1546-9A01-83C5054DA2C6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0" name="Группа 169">
              <a:extLst>
                <a:ext uri="{FF2B5EF4-FFF2-40B4-BE49-F238E27FC236}">
                  <a16:creationId xmlns:a16="http://schemas.microsoft.com/office/drawing/2014/main" id="{5D00512F-D692-F54D-9840-3C8F6315D92C}"/>
                </a:ext>
              </a:extLst>
            </p:cNvPr>
            <p:cNvGrpSpPr/>
            <p:nvPr/>
          </p:nvGrpSpPr>
          <p:grpSpPr>
            <a:xfrm>
              <a:off x="18202437" y="9995838"/>
              <a:ext cx="502284" cy="505521"/>
              <a:chOff x="1037502" y="7349795"/>
              <a:chExt cx="502284" cy="505521"/>
            </a:xfrm>
          </p:grpSpPr>
          <p:sp>
            <p:nvSpPr>
              <p:cNvPr id="171" name="Овал 170">
                <a:extLst>
                  <a:ext uri="{FF2B5EF4-FFF2-40B4-BE49-F238E27FC236}">
                    <a16:creationId xmlns:a16="http://schemas.microsoft.com/office/drawing/2014/main" id="{E0E998C9-DE3A-434D-9E61-ABE74C6B80ED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bg1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2" name="Группа 171">
                <a:extLst>
                  <a:ext uri="{FF2B5EF4-FFF2-40B4-BE49-F238E27FC236}">
                    <a16:creationId xmlns:a16="http://schemas.microsoft.com/office/drawing/2014/main" id="{80FEC157-3DAF-9A4E-A14D-25CBB7024874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73" name="Прямая соединительная линия 172">
                  <a:extLst>
                    <a:ext uri="{FF2B5EF4-FFF2-40B4-BE49-F238E27FC236}">
                      <a16:creationId xmlns:a16="http://schemas.microsoft.com/office/drawing/2014/main" id="{5A534540-C664-6A42-AA76-B930BA7E9B0D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Прямая соединительная линия 173">
                  <a:extLst>
                    <a:ext uri="{FF2B5EF4-FFF2-40B4-BE49-F238E27FC236}">
                      <a16:creationId xmlns:a16="http://schemas.microsoft.com/office/drawing/2014/main" id="{550FDBF2-0BED-4B43-B9EC-BE27E0046944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5" name="Группа 174">
              <a:extLst>
                <a:ext uri="{FF2B5EF4-FFF2-40B4-BE49-F238E27FC236}">
                  <a16:creationId xmlns:a16="http://schemas.microsoft.com/office/drawing/2014/main" id="{0719D3F7-FB79-C54B-B787-DB48B37AACD6}"/>
                </a:ext>
              </a:extLst>
            </p:cNvPr>
            <p:cNvGrpSpPr/>
            <p:nvPr/>
          </p:nvGrpSpPr>
          <p:grpSpPr>
            <a:xfrm>
              <a:off x="18202437" y="11103198"/>
              <a:ext cx="502284" cy="505521"/>
              <a:chOff x="1037502" y="7349795"/>
              <a:chExt cx="502284" cy="505521"/>
            </a:xfrm>
          </p:grpSpPr>
          <p:sp>
            <p:nvSpPr>
              <p:cNvPr id="176" name="Овал 175">
                <a:extLst>
                  <a:ext uri="{FF2B5EF4-FFF2-40B4-BE49-F238E27FC236}">
                    <a16:creationId xmlns:a16="http://schemas.microsoft.com/office/drawing/2014/main" id="{B62E7BF8-677B-BB4B-84B0-B74D7FF750E4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7" name="Группа 176">
                <a:extLst>
                  <a:ext uri="{FF2B5EF4-FFF2-40B4-BE49-F238E27FC236}">
                    <a16:creationId xmlns:a16="http://schemas.microsoft.com/office/drawing/2014/main" id="{B03098F1-038F-494C-8BE6-1F1D497A5726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78" name="Прямая соединительная линия 177">
                  <a:extLst>
                    <a:ext uri="{FF2B5EF4-FFF2-40B4-BE49-F238E27FC236}">
                      <a16:creationId xmlns:a16="http://schemas.microsoft.com/office/drawing/2014/main" id="{A2B21E7E-42E9-C64C-9579-30ECBA9F797B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Прямая соединительная линия 178">
                  <a:extLst>
                    <a:ext uri="{FF2B5EF4-FFF2-40B4-BE49-F238E27FC236}">
                      <a16:creationId xmlns:a16="http://schemas.microsoft.com/office/drawing/2014/main" id="{03F95EAA-989C-3442-81B0-95DAC8E276B3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0" name="Группа 179">
              <a:extLst>
                <a:ext uri="{FF2B5EF4-FFF2-40B4-BE49-F238E27FC236}">
                  <a16:creationId xmlns:a16="http://schemas.microsoft.com/office/drawing/2014/main" id="{6EFA7AB9-62B9-4D40-9C8E-A1E23BD510AE}"/>
                </a:ext>
              </a:extLst>
            </p:cNvPr>
            <p:cNvGrpSpPr/>
            <p:nvPr/>
          </p:nvGrpSpPr>
          <p:grpSpPr>
            <a:xfrm>
              <a:off x="21125637" y="11103198"/>
              <a:ext cx="502284" cy="505521"/>
              <a:chOff x="1037502" y="7349795"/>
              <a:chExt cx="502284" cy="505521"/>
            </a:xfrm>
          </p:grpSpPr>
          <p:sp>
            <p:nvSpPr>
              <p:cNvPr id="181" name="Овал 180">
                <a:extLst>
                  <a:ext uri="{FF2B5EF4-FFF2-40B4-BE49-F238E27FC236}">
                    <a16:creationId xmlns:a16="http://schemas.microsoft.com/office/drawing/2014/main" id="{29F9E4F9-3A2F-A941-8F25-F09A61103B59}"/>
                  </a:ext>
                </a:extLst>
              </p:cNvPr>
              <p:cNvSpPr/>
              <p:nvPr/>
            </p:nvSpPr>
            <p:spPr>
              <a:xfrm>
                <a:off x="1037502" y="7349795"/>
                <a:ext cx="502284" cy="505521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ru-RU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2" name="Группа 181">
                <a:extLst>
                  <a:ext uri="{FF2B5EF4-FFF2-40B4-BE49-F238E27FC236}">
                    <a16:creationId xmlns:a16="http://schemas.microsoft.com/office/drawing/2014/main" id="{41F08674-EE38-BF44-BDE5-96CF832A6F19}"/>
                  </a:ext>
                </a:extLst>
              </p:cNvPr>
              <p:cNvGrpSpPr/>
              <p:nvPr/>
            </p:nvGrpSpPr>
            <p:grpSpPr>
              <a:xfrm>
                <a:off x="1178369" y="7493916"/>
                <a:ext cx="213457" cy="213456"/>
                <a:chOff x="12043608" y="8249482"/>
                <a:chExt cx="387273" cy="387273"/>
              </a:xfrm>
            </p:grpSpPr>
            <p:cxnSp>
              <p:nvCxnSpPr>
                <p:cNvPr id="183" name="Прямая соединительная линия 182">
                  <a:extLst>
                    <a:ext uri="{FF2B5EF4-FFF2-40B4-BE49-F238E27FC236}">
                      <a16:creationId xmlns:a16="http://schemas.microsoft.com/office/drawing/2014/main" id="{0644FAF9-6FFB-8B43-9CFC-36B72890AD90}"/>
                    </a:ext>
                  </a:extLst>
                </p:cNvPr>
                <p:cNvCxnSpPr/>
                <p:nvPr/>
              </p:nvCxnSpPr>
              <p:spPr>
                <a:xfrm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Прямая соединительная линия 183">
                  <a:extLst>
                    <a:ext uri="{FF2B5EF4-FFF2-40B4-BE49-F238E27FC236}">
                      <a16:creationId xmlns:a16="http://schemas.microsoft.com/office/drawing/2014/main" id="{1EB3034D-5497-EE45-BCC4-1DD730226731}"/>
                    </a:ext>
                  </a:extLst>
                </p:cNvPr>
                <p:cNvCxnSpPr/>
                <p:nvPr/>
              </p:nvCxnSpPr>
              <p:spPr>
                <a:xfrm flipV="1">
                  <a:off x="12043608" y="8249482"/>
                  <a:ext cx="387273" cy="387273"/>
                </a:xfrm>
                <a:prstGeom prst="line">
                  <a:avLst/>
                </a:prstGeom>
                <a:ln w="22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86" name="Номер слайда 3">
            <a:extLst>
              <a:ext uri="{FF2B5EF4-FFF2-40B4-BE49-F238E27FC236}">
                <a16:creationId xmlns:a16="http://schemas.microsoft.com/office/drawing/2014/main" id="{F0566624-EF33-D841-B7A0-67092D6FA9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81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4424D-29BD-BD4C-BDE1-877BD87C9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Anomalous behavior</a:t>
            </a:r>
            <a:endParaRPr lang="ru-RU" dirty="0"/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696C079A-4B78-F448-A047-78A3B33E2810}"/>
              </a:ext>
            </a:extLst>
          </p:cNvPr>
          <p:cNvSpPr txBox="1">
            <a:spLocks/>
          </p:cNvSpPr>
          <p:nvPr/>
        </p:nvSpPr>
        <p:spPr>
          <a:xfrm>
            <a:off x="1579564" y="2863517"/>
            <a:ext cx="21232812" cy="95918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0"/>
              </a:spcAft>
              <a:buClr>
                <a:schemeClr val="accent1"/>
              </a:buClr>
            </a:pPr>
            <a:r>
              <a:rPr lang="en" sz="4800" dirty="0"/>
              <a:t>Write skews anomalies are allowed by snapshot isolation level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6903203E-0B88-7048-83B0-BCEF7A30C00A}"/>
              </a:ext>
            </a:extLst>
          </p:cNvPr>
          <p:cNvSpPr/>
          <p:nvPr/>
        </p:nvSpPr>
        <p:spPr>
          <a:xfrm>
            <a:off x="1579563" y="5659438"/>
            <a:ext cx="4760912" cy="6589712"/>
          </a:xfrm>
          <a:prstGeom prst="roundRect">
            <a:avLst>
              <a:gd name="adj" fmla="val 8264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7" name="Объект 4">
            <a:extLst>
              <a:ext uri="{FF2B5EF4-FFF2-40B4-BE49-F238E27FC236}">
                <a16:creationId xmlns:a16="http://schemas.microsoft.com/office/drawing/2014/main" id="{94EA5B76-3183-A245-A0DE-417D8D291B5F}"/>
              </a:ext>
            </a:extLst>
          </p:cNvPr>
          <p:cNvSpPr txBox="1">
            <a:spLocks/>
          </p:cNvSpPr>
          <p:nvPr/>
        </p:nvSpPr>
        <p:spPr>
          <a:xfrm>
            <a:off x="1946275" y="6163502"/>
            <a:ext cx="4027488" cy="69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en-US" sz="4800" dirty="0"/>
              <a:t>Transaction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7FACC9E3-B1B5-054E-916B-14C3E7921BBE}"/>
              </a:ext>
            </a:extLst>
          </p:cNvPr>
          <p:cNvSpPr/>
          <p:nvPr/>
        </p:nvSpPr>
        <p:spPr>
          <a:xfrm>
            <a:off x="2316162" y="7132638"/>
            <a:ext cx="4379913" cy="1079500"/>
          </a:xfrm>
          <a:prstGeom prst="roundRect">
            <a:avLst>
              <a:gd name="adj" fmla="val 32167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Read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BD9E2357-7AD7-A441-9FFD-DEC311D4EDC2}"/>
              </a:ext>
            </a:extLst>
          </p:cNvPr>
          <p:cNvSpPr/>
          <p:nvPr/>
        </p:nvSpPr>
        <p:spPr>
          <a:xfrm>
            <a:off x="2301875" y="8591550"/>
            <a:ext cx="3290888" cy="73342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Analysis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68573DEF-7C2D-6F4E-BD3C-90EF38260F38}"/>
              </a:ext>
            </a:extLst>
          </p:cNvPr>
          <p:cNvSpPr/>
          <p:nvPr/>
        </p:nvSpPr>
        <p:spPr>
          <a:xfrm>
            <a:off x="2301875" y="9686925"/>
            <a:ext cx="3287713" cy="7367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Write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7429E422-F739-CB42-A705-A9A0AFCB0B4D}"/>
              </a:ext>
            </a:extLst>
          </p:cNvPr>
          <p:cNvSpPr/>
          <p:nvPr/>
        </p:nvSpPr>
        <p:spPr>
          <a:xfrm>
            <a:off x="2301875" y="10781539"/>
            <a:ext cx="3290888" cy="734186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Commit</a:t>
            </a: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DD51EB87-4C0B-7C47-B199-A45D230F9CD9}"/>
              </a:ext>
            </a:extLst>
          </p:cNvPr>
          <p:cNvSpPr/>
          <p:nvPr/>
        </p:nvSpPr>
        <p:spPr>
          <a:xfrm>
            <a:off x="8186070" y="4566443"/>
            <a:ext cx="8035005" cy="5484019"/>
          </a:xfrm>
          <a:prstGeom prst="roundRect">
            <a:avLst>
              <a:gd name="adj" fmla="val 8264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16" name="Объект 4">
            <a:extLst>
              <a:ext uri="{FF2B5EF4-FFF2-40B4-BE49-F238E27FC236}">
                <a16:creationId xmlns:a16="http://schemas.microsoft.com/office/drawing/2014/main" id="{5030D75A-5CB9-454E-A557-97A2D0EA2461}"/>
              </a:ext>
            </a:extLst>
          </p:cNvPr>
          <p:cNvSpPr txBox="1">
            <a:spLocks/>
          </p:cNvSpPr>
          <p:nvPr/>
        </p:nvSpPr>
        <p:spPr>
          <a:xfrm>
            <a:off x="8172450" y="8221663"/>
            <a:ext cx="8024562" cy="16844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>
                <a:ln w="0"/>
              </a:rPr>
              <a:t>Account</a:t>
            </a:r>
            <a:br>
              <a:rPr lang="en-US" sz="4800" dirty="0">
                <a:ln w="0"/>
              </a:rPr>
            </a:br>
            <a:r>
              <a:rPr lang="en-US" dirty="0">
                <a:solidFill>
                  <a:sysClr val="windowText" lastClr="000000"/>
                </a:solidFill>
              </a:rPr>
              <a:t>Saving + Checking &gt; 0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5ACDD3EC-739D-2C42-9E02-B231A5026B33}"/>
              </a:ext>
            </a:extLst>
          </p:cNvPr>
          <p:cNvCxnSpPr>
            <a:cxnSpLocks/>
          </p:cNvCxnSpPr>
          <p:nvPr/>
        </p:nvCxnSpPr>
        <p:spPr>
          <a:xfrm flipH="1">
            <a:off x="7802563" y="5825708"/>
            <a:ext cx="2" cy="202448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76561956-DBFB-3C4C-912D-D61E02D7D2C3}"/>
              </a:ext>
            </a:extLst>
          </p:cNvPr>
          <p:cNvCxnSpPr>
            <a:cxnSpLocks/>
          </p:cNvCxnSpPr>
          <p:nvPr/>
        </p:nvCxnSpPr>
        <p:spPr>
          <a:xfrm>
            <a:off x="7802563" y="5842417"/>
            <a:ext cx="739858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D89BBB76-7C7D-6449-922A-D7629DF50E0D}"/>
              </a:ext>
            </a:extLst>
          </p:cNvPr>
          <p:cNvCxnSpPr>
            <a:cxnSpLocks/>
          </p:cNvCxnSpPr>
          <p:nvPr/>
        </p:nvCxnSpPr>
        <p:spPr>
          <a:xfrm>
            <a:off x="7065963" y="7850188"/>
            <a:ext cx="7366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2F709D6D-C519-D945-AC2E-D1CDBB5B5237}"/>
              </a:ext>
            </a:extLst>
          </p:cNvPr>
          <p:cNvCxnSpPr>
            <a:cxnSpLocks/>
          </p:cNvCxnSpPr>
          <p:nvPr/>
        </p:nvCxnSpPr>
        <p:spPr>
          <a:xfrm>
            <a:off x="7065963" y="7496175"/>
            <a:ext cx="366712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CF364097-39F4-7D44-85D1-E7FD3E41C2C6}"/>
              </a:ext>
            </a:extLst>
          </p:cNvPr>
          <p:cNvCxnSpPr>
            <a:cxnSpLocks/>
          </p:cNvCxnSpPr>
          <p:nvPr/>
        </p:nvCxnSpPr>
        <p:spPr>
          <a:xfrm flipV="1">
            <a:off x="7432675" y="4192589"/>
            <a:ext cx="0" cy="3303586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26A7AE92-3A09-044A-BD20-967065F834F3}"/>
              </a:ext>
            </a:extLst>
          </p:cNvPr>
          <p:cNvCxnSpPr>
            <a:cxnSpLocks/>
          </p:cNvCxnSpPr>
          <p:nvPr/>
        </p:nvCxnSpPr>
        <p:spPr>
          <a:xfrm flipH="1">
            <a:off x="7432675" y="4192589"/>
            <a:ext cx="6403641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6B4FFC00-9D65-874B-A9DC-CBA66673BCA0}"/>
              </a:ext>
            </a:extLst>
          </p:cNvPr>
          <p:cNvCxnSpPr>
            <a:cxnSpLocks/>
          </p:cNvCxnSpPr>
          <p:nvPr/>
        </p:nvCxnSpPr>
        <p:spPr>
          <a:xfrm>
            <a:off x="13836316" y="4183200"/>
            <a:ext cx="0" cy="76383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Скругленный прямоугольник 46">
            <a:extLst>
              <a:ext uri="{FF2B5EF4-FFF2-40B4-BE49-F238E27FC236}">
                <a16:creationId xmlns:a16="http://schemas.microsoft.com/office/drawing/2014/main" id="{51AD6113-3790-E945-A85F-70B33255C0E2}"/>
              </a:ext>
            </a:extLst>
          </p:cNvPr>
          <p:cNvSpPr/>
          <p:nvPr/>
        </p:nvSpPr>
        <p:spPr>
          <a:xfrm>
            <a:off x="18075526" y="5659438"/>
            <a:ext cx="4760912" cy="6589712"/>
          </a:xfrm>
          <a:prstGeom prst="roundRect">
            <a:avLst>
              <a:gd name="adj" fmla="val 8264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48" name="Объект 4">
            <a:extLst>
              <a:ext uri="{FF2B5EF4-FFF2-40B4-BE49-F238E27FC236}">
                <a16:creationId xmlns:a16="http://schemas.microsoft.com/office/drawing/2014/main" id="{8DA66833-FCF0-B241-A2A7-26B568CBCCEA}"/>
              </a:ext>
            </a:extLst>
          </p:cNvPr>
          <p:cNvSpPr txBox="1">
            <a:spLocks/>
          </p:cNvSpPr>
          <p:nvPr/>
        </p:nvSpPr>
        <p:spPr>
          <a:xfrm>
            <a:off x="18442238" y="6163502"/>
            <a:ext cx="4027488" cy="69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en-US" sz="4800" dirty="0"/>
              <a:t>Transaction</a:t>
            </a:r>
          </a:p>
        </p:txBody>
      </p:sp>
      <p:sp>
        <p:nvSpPr>
          <p:cNvPr id="49" name="Скругленный прямоугольник 48">
            <a:extLst>
              <a:ext uri="{FF2B5EF4-FFF2-40B4-BE49-F238E27FC236}">
                <a16:creationId xmlns:a16="http://schemas.microsoft.com/office/drawing/2014/main" id="{43E9D8DA-DA8F-FC40-BBEB-C181D1D83CCF}"/>
              </a:ext>
            </a:extLst>
          </p:cNvPr>
          <p:cNvSpPr/>
          <p:nvPr/>
        </p:nvSpPr>
        <p:spPr>
          <a:xfrm>
            <a:off x="17681575" y="7132638"/>
            <a:ext cx="4394201" cy="1079500"/>
          </a:xfrm>
          <a:prstGeom prst="roundRect">
            <a:avLst>
              <a:gd name="adj" fmla="val 32167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Read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50" name="Скругленный прямоугольник 49">
            <a:extLst>
              <a:ext uri="{FF2B5EF4-FFF2-40B4-BE49-F238E27FC236}">
                <a16:creationId xmlns:a16="http://schemas.microsoft.com/office/drawing/2014/main" id="{BBBDE83E-3B45-C14C-BE4C-653B9D791D91}"/>
              </a:ext>
            </a:extLst>
          </p:cNvPr>
          <p:cNvSpPr/>
          <p:nvPr/>
        </p:nvSpPr>
        <p:spPr>
          <a:xfrm>
            <a:off x="18797838" y="8591550"/>
            <a:ext cx="3290888" cy="73342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Analysis</a:t>
            </a:r>
          </a:p>
        </p:txBody>
      </p:sp>
      <p:sp>
        <p:nvSpPr>
          <p:cNvPr id="51" name="Скругленный прямоугольник 50">
            <a:extLst>
              <a:ext uri="{FF2B5EF4-FFF2-40B4-BE49-F238E27FC236}">
                <a16:creationId xmlns:a16="http://schemas.microsoft.com/office/drawing/2014/main" id="{3D304AB5-EDE4-064A-A5CF-728AD7B35FA1}"/>
              </a:ext>
            </a:extLst>
          </p:cNvPr>
          <p:cNvSpPr/>
          <p:nvPr/>
        </p:nvSpPr>
        <p:spPr>
          <a:xfrm>
            <a:off x="18797838" y="9686925"/>
            <a:ext cx="3287713" cy="7367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Write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52" name="Скругленный прямоугольник 51">
            <a:extLst>
              <a:ext uri="{FF2B5EF4-FFF2-40B4-BE49-F238E27FC236}">
                <a16:creationId xmlns:a16="http://schemas.microsoft.com/office/drawing/2014/main" id="{67E46410-6EF3-DC4B-BC12-F73E2E3B97B4}"/>
              </a:ext>
            </a:extLst>
          </p:cNvPr>
          <p:cNvSpPr/>
          <p:nvPr/>
        </p:nvSpPr>
        <p:spPr>
          <a:xfrm>
            <a:off x="18797838" y="10781539"/>
            <a:ext cx="3290888" cy="734186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Commit</a:t>
            </a:r>
          </a:p>
        </p:txBody>
      </p: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D7232857-CCFB-B042-B5D1-FF173AB28466}"/>
              </a:ext>
            </a:extLst>
          </p:cNvPr>
          <p:cNvCxnSpPr>
            <a:cxnSpLocks/>
          </p:cNvCxnSpPr>
          <p:nvPr/>
        </p:nvCxnSpPr>
        <p:spPr>
          <a:xfrm>
            <a:off x="10367963" y="7850188"/>
            <a:ext cx="6950075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4FED773E-9699-1E47-9114-1EE56CECA9AA}"/>
              </a:ext>
            </a:extLst>
          </p:cNvPr>
          <p:cNvCxnSpPr>
            <a:cxnSpLocks/>
          </p:cNvCxnSpPr>
          <p:nvPr/>
        </p:nvCxnSpPr>
        <p:spPr>
          <a:xfrm flipV="1">
            <a:off x="10367963" y="6762751"/>
            <a:ext cx="0" cy="1087437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375BA4C9-E10D-294B-93DC-79AC28ADC3D0}"/>
              </a:ext>
            </a:extLst>
          </p:cNvPr>
          <p:cNvCxnSpPr>
            <a:cxnSpLocks/>
          </p:cNvCxnSpPr>
          <p:nvPr/>
        </p:nvCxnSpPr>
        <p:spPr>
          <a:xfrm>
            <a:off x="13831200" y="7496175"/>
            <a:ext cx="3486838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id="{8A15BE1E-1E91-3645-BB7A-51336F42942A}"/>
              </a:ext>
            </a:extLst>
          </p:cNvPr>
          <p:cNvCxnSpPr>
            <a:cxnSpLocks/>
          </p:cNvCxnSpPr>
          <p:nvPr/>
        </p:nvCxnSpPr>
        <p:spPr>
          <a:xfrm flipV="1">
            <a:off x="13843000" y="6762750"/>
            <a:ext cx="0" cy="733426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Скругленный прямоугольник 70">
            <a:extLst>
              <a:ext uri="{FF2B5EF4-FFF2-40B4-BE49-F238E27FC236}">
                <a16:creationId xmlns:a16="http://schemas.microsoft.com/office/drawing/2014/main" id="{44A23DA1-9570-184E-9205-0EFD3B6F4815}"/>
              </a:ext>
            </a:extLst>
          </p:cNvPr>
          <p:cNvSpPr/>
          <p:nvPr/>
        </p:nvSpPr>
        <p:spPr>
          <a:xfrm>
            <a:off x="8921082" y="5305308"/>
            <a:ext cx="2905793" cy="1091523"/>
          </a:xfrm>
          <a:prstGeom prst="roundRect">
            <a:avLst>
              <a:gd name="adj" fmla="val 34568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Saving</a:t>
            </a:r>
          </a:p>
        </p:txBody>
      </p:sp>
      <p:sp>
        <p:nvSpPr>
          <p:cNvPr id="72" name="Скругленный прямоугольник 71">
            <a:extLst>
              <a:ext uri="{FF2B5EF4-FFF2-40B4-BE49-F238E27FC236}">
                <a16:creationId xmlns:a16="http://schemas.microsoft.com/office/drawing/2014/main" id="{C3A56579-7EFA-DB40-B195-74693AF66D05}"/>
              </a:ext>
            </a:extLst>
          </p:cNvPr>
          <p:cNvSpPr/>
          <p:nvPr/>
        </p:nvSpPr>
        <p:spPr>
          <a:xfrm>
            <a:off x="12200022" y="5300323"/>
            <a:ext cx="3284454" cy="1096508"/>
          </a:xfrm>
          <a:prstGeom prst="roundRect">
            <a:avLst>
              <a:gd name="adj" fmla="val 34638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Checking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73" name="Номер слайда 3">
            <a:extLst>
              <a:ext uri="{FF2B5EF4-FFF2-40B4-BE49-F238E27FC236}">
                <a16:creationId xmlns:a16="http://schemas.microsoft.com/office/drawing/2014/main" id="{5C985456-F444-5845-9277-AF979CB262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87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4424D-29BD-BD4C-BDE1-877BD87C9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Anomalous behavior</a:t>
            </a:r>
            <a:endParaRPr lang="ru-RU" dirty="0"/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696C079A-4B78-F448-A047-78A3B33E2810}"/>
              </a:ext>
            </a:extLst>
          </p:cNvPr>
          <p:cNvSpPr txBox="1">
            <a:spLocks/>
          </p:cNvSpPr>
          <p:nvPr/>
        </p:nvSpPr>
        <p:spPr>
          <a:xfrm>
            <a:off x="1579564" y="2863517"/>
            <a:ext cx="21232812" cy="95918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0"/>
              </a:spcAft>
              <a:buClr>
                <a:schemeClr val="accent1"/>
              </a:buClr>
            </a:pPr>
            <a:r>
              <a:rPr lang="en" sz="4800" dirty="0"/>
              <a:t>Write skews anomalies are allowed by snapshot isolation level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6903203E-0B88-7048-83B0-BCEF7A30C00A}"/>
              </a:ext>
            </a:extLst>
          </p:cNvPr>
          <p:cNvSpPr/>
          <p:nvPr/>
        </p:nvSpPr>
        <p:spPr>
          <a:xfrm>
            <a:off x="1579563" y="5659437"/>
            <a:ext cx="4760912" cy="7323137"/>
          </a:xfrm>
          <a:prstGeom prst="roundRect">
            <a:avLst>
              <a:gd name="adj" fmla="val 8264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7" name="Объект 4">
            <a:extLst>
              <a:ext uri="{FF2B5EF4-FFF2-40B4-BE49-F238E27FC236}">
                <a16:creationId xmlns:a16="http://schemas.microsoft.com/office/drawing/2014/main" id="{94EA5B76-3183-A245-A0DE-417D8D291B5F}"/>
              </a:ext>
            </a:extLst>
          </p:cNvPr>
          <p:cNvSpPr txBox="1">
            <a:spLocks/>
          </p:cNvSpPr>
          <p:nvPr/>
        </p:nvSpPr>
        <p:spPr>
          <a:xfrm>
            <a:off x="1946275" y="6163502"/>
            <a:ext cx="4027488" cy="69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en-US" sz="4800" dirty="0"/>
              <a:t>Transaction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68573DEF-7C2D-6F4E-BD3C-90EF38260F38}"/>
              </a:ext>
            </a:extLst>
          </p:cNvPr>
          <p:cNvSpPr/>
          <p:nvPr/>
        </p:nvSpPr>
        <p:spPr>
          <a:xfrm>
            <a:off x="2301875" y="10432882"/>
            <a:ext cx="3287713" cy="7367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Write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7429E422-F739-CB42-A705-A9A0AFCB0B4D}"/>
              </a:ext>
            </a:extLst>
          </p:cNvPr>
          <p:cNvSpPr/>
          <p:nvPr/>
        </p:nvSpPr>
        <p:spPr>
          <a:xfrm>
            <a:off x="2301875" y="11527496"/>
            <a:ext cx="3290888" cy="734186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Commit</a:t>
            </a: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DD51EB87-4C0B-7C47-B199-A45D230F9CD9}"/>
              </a:ext>
            </a:extLst>
          </p:cNvPr>
          <p:cNvSpPr/>
          <p:nvPr/>
        </p:nvSpPr>
        <p:spPr>
          <a:xfrm>
            <a:off x="8186070" y="4566443"/>
            <a:ext cx="8035005" cy="5484019"/>
          </a:xfrm>
          <a:prstGeom prst="roundRect">
            <a:avLst>
              <a:gd name="adj" fmla="val 8264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16" name="Объект 4">
            <a:extLst>
              <a:ext uri="{FF2B5EF4-FFF2-40B4-BE49-F238E27FC236}">
                <a16:creationId xmlns:a16="http://schemas.microsoft.com/office/drawing/2014/main" id="{5030D75A-5CB9-454E-A557-97A2D0EA2461}"/>
              </a:ext>
            </a:extLst>
          </p:cNvPr>
          <p:cNvSpPr txBox="1">
            <a:spLocks/>
          </p:cNvSpPr>
          <p:nvPr/>
        </p:nvSpPr>
        <p:spPr>
          <a:xfrm>
            <a:off x="8172450" y="8221663"/>
            <a:ext cx="8024562" cy="16844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>
                <a:ln w="0"/>
              </a:rPr>
              <a:t>Account</a:t>
            </a:r>
            <a:br>
              <a:rPr lang="en-US" sz="4800" dirty="0">
                <a:ln w="0"/>
              </a:rPr>
            </a:br>
            <a:r>
              <a:rPr lang="en-US" dirty="0">
                <a:solidFill>
                  <a:sysClr val="windowText" lastClr="000000"/>
                </a:solidFill>
              </a:rPr>
              <a:t>Saving + Checking &gt; 0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7" name="Скругленный прямоугольник 46">
            <a:extLst>
              <a:ext uri="{FF2B5EF4-FFF2-40B4-BE49-F238E27FC236}">
                <a16:creationId xmlns:a16="http://schemas.microsoft.com/office/drawing/2014/main" id="{51AD6113-3790-E945-A85F-70B33255C0E2}"/>
              </a:ext>
            </a:extLst>
          </p:cNvPr>
          <p:cNvSpPr/>
          <p:nvPr/>
        </p:nvSpPr>
        <p:spPr>
          <a:xfrm>
            <a:off x="18075526" y="5659437"/>
            <a:ext cx="4760912" cy="7323137"/>
          </a:xfrm>
          <a:prstGeom prst="roundRect">
            <a:avLst>
              <a:gd name="adj" fmla="val 8264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48" name="Объект 4">
            <a:extLst>
              <a:ext uri="{FF2B5EF4-FFF2-40B4-BE49-F238E27FC236}">
                <a16:creationId xmlns:a16="http://schemas.microsoft.com/office/drawing/2014/main" id="{8DA66833-FCF0-B241-A2A7-26B568CBCCEA}"/>
              </a:ext>
            </a:extLst>
          </p:cNvPr>
          <p:cNvSpPr txBox="1">
            <a:spLocks/>
          </p:cNvSpPr>
          <p:nvPr/>
        </p:nvSpPr>
        <p:spPr>
          <a:xfrm>
            <a:off x="18442238" y="6163502"/>
            <a:ext cx="4027488" cy="69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en-US" sz="4800" dirty="0"/>
              <a:t>Transaction</a:t>
            </a:r>
          </a:p>
        </p:txBody>
      </p:sp>
      <p:sp>
        <p:nvSpPr>
          <p:cNvPr id="50" name="Скругленный прямоугольник 49">
            <a:extLst>
              <a:ext uri="{FF2B5EF4-FFF2-40B4-BE49-F238E27FC236}">
                <a16:creationId xmlns:a16="http://schemas.microsoft.com/office/drawing/2014/main" id="{BBBDE83E-3B45-C14C-BE4C-653B9D791D91}"/>
              </a:ext>
            </a:extLst>
          </p:cNvPr>
          <p:cNvSpPr/>
          <p:nvPr/>
        </p:nvSpPr>
        <p:spPr>
          <a:xfrm>
            <a:off x="18784887" y="7134225"/>
            <a:ext cx="3290888" cy="73342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Read</a:t>
            </a:r>
          </a:p>
        </p:txBody>
      </p:sp>
      <p:sp>
        <p:nvSpPr>
          <p:cNvPr id="51" name="Скругленный прямоугольник 50">
            <a:extLst>
              <a:ext uri="{FF2B5EF4-FFF2-40B4-BE49-F238E27FC236}">
                <a16:creationId xmlns:a16="http://schemas.microsoft.com/office/drawing/2014/main" id="{3D304AB5-EDE4-064A-A5CF-728AD7B35FA1}"/>
              </a:ext>
            </a:extLst>
          </p:cNvPr>
          <p:cNvSpPr/>
          <p:nvPr/>
        </p:nvSpPr>
        <p:spPr>
          <a:xfrm>
            <a:off x="18784887" y="10421111"/>
            <a:ext cx="3287713" cy="7367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Write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52" name="Скругленный прямоугольник 51">
            <a:extLst>
              <a:ext uri="{FF2B5EF4-FFF2-40B4-BE49-F238E27FC236}">
                <a16:creationId xmlns:a16="http://schemas.microsoft.com/office/drawing/2014/main" id="{67E46410-6EF3-DC4B-BC12-F73E2E3B97B4}"/>
              </a:ext>
            </a:extLst>
          </p:cNvPr>
          <p:cNvSpPr/>
          <p:nvPr/>
        </p:nvSpPr>
        <p:spPr>
          <a:xfrm>
            <a:off x="18784887" y="11515725"/>
            <a:ext cx="3290888" cy="734186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Commit</a:t>
            </a:r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id="{050266BE-1300-B14D-9A78-FA4736F38000}"/>
              </a:ext>
            </a:extLst>
          </p:cNvPr>
          <p:cNvSpPr/>
          <p:nvPr/>
        </p:nvSpPr>
        <p:spPr>
          <a:xfrm>
            <a:off x="2301875" y="8246729"/>
            <a:ext cx="5142999" cy="1803734"/>
          </a:xfrm>
          <a:prstGeom prst="roundRect">
            <a:avLst>
              <a:gd name="adj" fmla="val 20324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Analysis</a:t>
            </a:r>
          </a:p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Saving + Checking &gt; T1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33" name="Скругленный прямоугольник 32">
            <a:extLst>
              <a:ext uri="{FF2B5EF4-FFF2-40B4-BE49-F238E27FC236}">
                <a16:creationId xmlns:a16="http://schemas.microsoft.com/office/drawing/2014/main" id="{46D9FFA2-FBA1-394B-8BBC-4775387A7586}"/>
              </a:ext>
            </a:extLst>
          </p:cNvPr>
          <p:cNvSpPr/>
          <p:nvPr/>
        </p:nvSpPr>
        <p:spPr>
          <a:xfrm>
            <a:off x="2301875" y="7134225"/>
            <a:ext cx="3290888" cy="73342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Read</a:t>
            </a: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id="{694491F5-4C67-FA44-972C-C9C97C26DD26}"/>
              </a:ext>
            </a:extLst>
          </p:cNvPr>
          <p:cNvSpPr/>
          <p:nvPr/>
        </p:nvSpPr>
        <p:spPr>
          <a:xfrm>
            <a:off x="16932776" y="8247732"/>
            <a:ext cx="5142999" cy="1803734"/>
          </a:xfrm>
          <a:prstGeom prst="roundRect">
            <a:avLst>
              <a:gd name="adj" fmla="val 20324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Analysis</a:t>
            </a:r>
          </a:p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Saving + Checking &gt; T2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37" name="Скругленный прямоугольник 36">
            <a:extLst>
              <a:ext uri="{FF2B5EF4-FFF2-40B4-BE49-F238E27FC236}">
                <a16:creationId xmlns:a16="http://schemas.microsoft.com/office/drawing/2014/main" id="{BFF22FCA-42EA-A843-AE58-EE5C9828C07A}"/>
              </a:ext>
            </a:extLst>
          </p:cNvPr>
          <p:cNvSpPr/>
          <p:nvPr/>
        </p:nvSpPr>
        <p:spPr>
          <a:xfrm>
            <a:off x="8921082" y="5305308"/>
            <a:ext cx="2905793" cy="1091523"/>
          </a:xfrm>
          <a:prstGeom prst="roundRect">
            <a:avLst>
              <a:gd name="adj" fmla="val 34568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Saving</a:t>
            </a:r>
          </a:p>
        </p:txBody>
      </p:sp>
      <p:sp>
        <p:nvSpPr>
          <p:cNvPr id="38" name="Скругленный прямоугольник 37">
            <a:extLst>
              <a:ext uri="{FF2B5EF4-FFF2-40B4-BE49-F238E27FC236}">
                <a16:creationId xmlns:a16="http://schemas.microsoft.com/office/drawing/2014/main" id="{3F217F58-DB84-9E45-81C0-F1A5213B3214}"/>
              </a:ext>
            </a:extLst>
          </p:cNvPr>
          <p:cNvSpPr/>
          <p:nvPr/>
        </p:nvSpPr>
        <p:spPr>
          <a:xfrm>
            <a:off x="12200022" y="5300323"/>
            <a:ext cx="3284454" cy="1096508"/>
          </a:xfrm>
          <a:prstGeom prst="roundRect">
            <a:avLst>
              <a:gd name="adj" fmla="val 34638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Checking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9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4424D-29BD-BD4C-BDE1-877BD87C9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Anomalous behavior</a:t>
            </a:r>
            <a:endParaRPr lang="ru-RU" dirty="0"/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696C079A-4B78-F448-A047-78A3B33E2810}"/>
              </a:ext>
            </a:extLst>
          </p:cNvPr>
          <p:cNvSpPr txBox="1">
            <a:spLocks/>
          </p:cNvSpPr>
          <p:nvPr/>
        </p:nvSpPr>
        <p:spPr>
          <a:xfrm>
            <a:off x="1579564" y="2863517"/>
            <a:ext cx="21232812" cy="95918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0"/>
              </a:spcAft>
              <a:buClr>
                <a:schemeClr val="accent1"/>
              </a:buClr>
            </a:pPr>
            <a:r>
              <a:rPr lang="en" sz="4800" dirty="0"/>
              <a:t>Write skews anomalies are allowed by snapshot isolation level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6903203E-0B88-7048-83B0-BCEF7A30C00A}"/>
              </a:ext>
            </a:extLst>
          </p:cNvPr>
          <p:cNvSpPr/>
          <p:nvPr/>
        </p:nvSpPr>
        <p:spPr>
          <a:xfrm>
            <a:off x="1579563" y="5659437"/>
            <a:ext cx="4760912" cy="7323137"/>
          </a:xfrm>
          <a:prstGeom prst="roundRect">
            <a:avLst>
              <a:gd name="adj" fmla="val 8264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7" name="Объект 4">
            <a:extLst>
              <a:ext uri="{FF2B5EF4-FFF2-40B4-BE49-F238E27FC236}">
                <a16:creationId xmlns:a16="http://schemas.microsoft.com/office/drawing/2014/main" id="{94EA5B76-3183-A245-A0DE-417D8D291B5F}"/>
              </a:ext>
            </a:extLst>
          </p:cNvPr>
          <p:cNvSpPr txBox="1">
            <a:spLocks/>
          </p:cNvSpPr>
          <p:nvPr/>
        </p:nvSpPr>
        <p:spPr>
          <a:xfrm>
            <a:off x="1946275" y="6163502"/>
            <a:ext cx="4027488" cy="69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en-US" sz="4800" dirty="0"/>
              <a:t>Transaction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68573DEF-7C2D-6F4E-BD3C-90EF38260F38}"/>
              </a:ext>
            </a:extLst>
          </p:cNvPr>
          <p:cNvSpPr/>
          <p:nvPr/>
        </p:nvSpPr>
        <p:spPr>
          <a:xfrm>
            <a:off x="2301875" y="8223162"/>
            <a:ext cx="3287713" cy="7367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Analysis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7429E422-F739-CB42-A705-A9A0AFCB0B4D}"/>
              </a:ext>
            </a:extLst>
          </p:cNvPr>
          <p:cNvSpPr/>
          <p:nvPr/>
        </p:nvSpPr>
        <p:spPr>
          <a:xfrm>
            <a:off x="2301875" y="11527496"/>
            <a:ext cx="3290888" cy="734186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Commit</a:t>
            </a: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DD51EB87-4C0B-7C47-B199-A45D230F9CD9}"/>
              </a:ext>
            </a:extLst>
          </p:cNvPr>
          <p:cNvSpPr/>
          <p:nvPr/>
        </p:nvSpPr>
        <p:spPr>
          <a:xfrm>
            <a:off x="8186070" y="4566443"/>
            <a:ext cx="8035005" cy="5484019"/>
          </a:xfrm>
          <a:prstGeom prst="roundRect">
            <a:avLst>
              <a:gd name="adj" fmla="val 8264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16" name="Объект 4">
            <a:extLst>
              <a:ext uri="{FF2B5EF4-FFF2-40B4-BE49-F238E27FC236}">
                <a16:creationId xmlns:a16="http://schemas.microsoft.com/office/drawing/2014/main" id="{5030D75A-5CB9-454E-A557-97A2D0EA2461}"/>
              </a:ext>
            </a:extLst>
          </p:cNvPr>
          <p:cNvSpPr txBox="1">
            <a:spLocks/>
          </p:cNvSpPr>
          <p:nvPr/>
        </p:nvSpPr>
        <p:spPr>
          <a:xfrm>
            <a:off x="8172450" y="8221663"/>
            <a:ext cx="8024562" cy="16844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>
                <a:ln w="0"/>
              </a:rPr>
              <a:t>Account</a:t>
            </a:r>
            <a:br>
              <a:rPr lang="en-US" sz="4800" dirty="0">
                <a:ln w="0"/>
              </a:rPr>
            </a:br>
            <a:r>
              <a:rPr lang="en-US" dirty="0">
                <a:solidFill>
                  <a:sysClr val="windowText" lastClr="000000"/>
                </a:solidFill>
              </a:rPr>
              <a:t>Saving + Checking &gt; 0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F16F7F90-0F0A-1145-9225-E09488315D76}"/>
              </a:ext>
            </a:extLst>
          </p:cNvPr>
          <p:cNvSpPr/>
          <p:nvPr/>
        </p:nvSpPr>
        <p:spPr>
          <a:xfrm>
            <a:off x="8921082" y="5305308"/>
            <a:ext cx="2905793" cy="1091523"/>
          </a:xfrm>
          <a:prstGeom prst="roundRect">
            <a:avLst>
              <a:gd name="adj" fmla="val 34568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Saving</a:t>
            </a: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2527A56C-674A-6442-A154-23C97A6DA5FF}"/>
              </a:ext>
            </a:extLst>
          </p:cNvPr>
          <p:cNvSpPr/>
          <p:nvPr/>
        </p:nvSpPr>
        <p:spPr>
          <a:xfrm>
            <a:off x="12200022" y="5300323"/>
            <a:ext cx="3284454" cy="1096508"/>
          </a:xfrm>
          <a:prstGeom prst="roundRect">
            <a:avLst>
              <a:gd name="adj" fmla="val 34638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Checking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47" name="Скругленный прямоугольник 46">
            <a:extLst>
              <a:ext uri="{FF2B5EF4-FFF2-40B4-BE49-F238E27FC236}">
                <a16:creationId xmlns:a16="http://schemas.microsoft.com/office/drawing/2014/main" id="{51AD6113-3790-E945-A85F-70B33255C0E2}"/>
              </a:ext>
            </a:extLst>
          </p:cNvPr>
          <p:cNvSpPr/>
          <p:nvPr/>
        </p:nvSpPr>
        <p:spPr>
          <a:xfrm>
            <a:off x="18075526" y="5659437"/>
            <a:ext cx="4760912" cy="7323137"/>
          </a:xfrm>
          <a:prstGeom prst="roundRect">
            <a:avLst>
              <a:gd name="adj" fmla="val 8264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48" name="Объект 4">
            <a:extLst>
              <a:ext uri="{FF2B5EF4-FFF2-40B4-BE49-F238E27FC236}">
                <a16:creationId xmlns:a16="http://schemas.microsoft.com/office/drawing/2014/main" id="{8DA66833-FCF0-B241-A2A7-26B568CBCCEA}"/>
              </a:ext>
            </a:extLst>
          </p:cNvPr>
          <p:cNvSpPr txBox="1">
            <a:spLocks/>
          </p:cNvSpPr>
          <p:nvPr/>
        </p:nvSpPr>
        <p:spPr>
          <a:xfrm>
            <a:off x="18442238" y="6163502"/>
            <a:ext cx="4027488" cy="69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en-US" sz="4800" dirty="0"/>
              <a:t>Transaction</a:t>
            </a:r>
          </a:p>
        </p:txBody>
      </p:sp>
      <p:sp>
        <p:nvSpPr>
          <p:cNvPr id="50" name="Скругленный прямоугольник 49">
            <a:extLst>
              <a:ext uri="{FF2B5EF4-FFF2-40B4-BE49-F238E27FC236}">
                <a16:creationId xmlns:a16="http://schemas.microsoft.com/office/drawing/2014/main" id="{BBBDE83E-3B45-C14C-BE4C-653B9D791D91}"/>
              </a:ext>
            </a:extLst>
          </p:cNvPr>
          <p:cNvSpPr/>
          <p:nvPr/>
        </p:nvSpPr>
        <p:spPr>
          <a:xfrm>
            <a:off x="18784887" y="7134225"/>
            <a:ext cx="3290888" cy="73342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Read</a:t>
            </a:r>
          </a:p>
        </p:txBody>
      </p:sp>
      <p:sp>
        <p:nvSpPr>
          <p:cNvPr id="51" name="Скругленный прямоугольник 50">
            <a:extLst>
              <a:ext uri="{FF2B5EF4-FFF2-40B4-BE49-F238E27FC236}">
                <a16:creationId xmlns:a16="http://schemas.microsoft.com/office/drawing/2014/main" id="{3D304AB5-EDE4-064A-A5CF-728AD7B35FA1}"/>
              </a:ext>
            </a:extLst>
          </p:cNvPr>
          <p:cNvSpPr/>
          <p:nvPr/>
        </p:nvSpPr>
        <p:spPr>
          <a:xfrm>
            <a:off x="18784888" y="8223162"/>
            <a:ext cx="3287713" cy="7367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Analysis</a:t>
            </a:r>
          </a:p>
        </p:txBody>
      </p:sp>
      <p:sp>
        <p:nvSpPr>
          <p:cNvPr id="52" name="Скругленный прямоугольник 51">
            <a:extLst>
              <a:ext uri="{FF2B5EF4-FFF2-40B4-BE49-F238E27FC236}">
                <a16:creationId xmlns:a16="http://schemas.microsoft.com/office/drawing/2014/main" id="{67E46410-6EF3-DC4B-BC12-F73E2E3B97B4}"/>
              </a:ext>
            </a:extLst>
          </p:cNvPr>
          <p:cNvSpPr/>
          <p:nvPr/>
        </p:nvSpPr>
        <p:spPr>
          <a:xfrm>
            <a:off x="18784887" y="11515725"/>
            <a:ext cx="3290888" cy="734186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Commit</a:t>
            </a:r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id="{050266BE-1300-B14D-9A78-FA4736F38000}"/>
              </a:ext>
            </a:extLst>
          </p:cNvPr>
          <p:cNvSpPr/>
          <p:nvPr/>
        </p:nvSpPr>
        <p:spPr>
          <a:xfrm>
            <a:off x="2301875" y="9324975"/>
            <a:ext cx="5500688" cy="1828800"/>
          </a:xfrm>
          <a:prstGeom prst="roundRect">
            <a:avLst>
              <a:gd name="adj" fmla="val 20324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Write</a:t>
            </a:r>
          </a:p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Saving = Saving – T1</a:t>
            </a:r>
          </a:p>
        </p:txBody>
      </p:sp>
      <p:sp>
        <p:nvSpPr>
          <p:cNvPr id="33" name="Скругленный прямоугольник 32">
            <a:extLst>
              <a:ext uri="{FF2B5EF4-FFF2-40B4-BE49-F238E27FC236}">
                <a16:creationId xmlns:a16="http://schemas.microsoft.com/office/drawing/2014/main" id="{46D9FFA2-FBA1-394B-8BBC-4775387A7586}"/>
              </a:ext>
            </a:extLst>
          </p:cNvPr>
          <p:cNvSpPr/>
          <p:nvPr/>
        </p:nvSpPr>
        <p:spPr>
          <a:xfrm>
            <a:off x="2301875" y="7134225"/>
            <a:ext cx="3290888" cy="73342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Read</a:t>
            </a: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id="{694491F5-4C67-FA44-972C-C9C97C26DD26}"/>
              </a:ext>
            </a:extLst>
          </p:cNvPr>
          <p:cNvSpPr/>
          <p:nvPr/>
        </p:nvSpPr>
        <p:spPr>
          <a:xfrm>
            <a:off x="16589375" y="9350041"/>
            <a:ext cx="5486400" cy="1803734"/>
          </a:xfrm>
          <a:prstGeom prst="roundRect">
            <a:avLst>
              <a:gd name="adj" fmla="val 20324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Write</a:t>
            </a:r>
          </a:p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Checking = Checking – T2</a:t>
            </a: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7394F1B5-CCE0-3948-A04B-E3278E77863B}"/>
              </a:ext>
            </a:extLst>
          </p:cNvPr>
          <p:cNvCxnSpPr>
            <a:cxnSpLocks/>
          </p:cNvCxnSpPr>
          <p:nvPr/>
        </p:nvCxnSpPr>
        <p:spPr>
          <a:xfrm>
            <a:off x="7065963" y="5841834"/>
            <a:ext cx="0" cy="310372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94F569A7-2A76-C041-B491-80C9B521B2AE}"/>
              </a:ext>
            </a:extLst>
          </p:cNvPr>
          <p:cNvCxnSpPr>
            <a:cxnSpLocks/>
          </p:cNvCxnSpPr>
          <p:nvPr/>
        </p:nvCxnSpPr>
        <p:spPr>
          <a:xfrm>
            <a:off x="7065963" y="5842417"/>
            <a:ext cx="1476458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5C83E227-B706-E043-889B-A526DDA2B231}"/>
              </a:ext>
            </a:extLst>
          </p:cNvPr>
          <p:cNvCxnSpPr>
            <a:cxnSpLocks/>
          </p:cNvCxnSpPr>
          <p:nvPr/>
        </p:nvCxnSpPr>
        <p:spPr>
          <a:xfrm>
            <a:off x="17318038" y="5841834"/>
            <a:ext cx="0" cy="310372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FBA1990A-90C3-484D-AA0F-80542044BF65}"/>
              </a:ext>
            </a:extLst>
          </p:cNvPr>
          <p:cNvCxnSpPr>
            <a:cxnSpLocks/>
          </p:cNvCxnSpPr>
          <p:nvPr/>
        </p:nvCxnSpPr>
        <p:spPr>
          <a:xfrm flipH="1">
            <a:off x="15857621" y="5842417"/>
            <a:ext cx="1460417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5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4424D-29BD-BD4C-BDE1-877BD87C9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Anomalous behavior</a:t>
            </a:r>
            <a:endParaRPr lang="ru-RU" dirty="0"/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696C079A-4B78-F448-A047-78A3B33E2810}"/>
              </a:ext>
            </a:extLst>
          </p:cNvPr>
          <p:cNvSpPr txBox="1">
            <a:spLocks/>
          </p:cNvSpPr>
          <p:nvPr/>
        </p:nvSpPr>
        <p:spPr>
          <a:xfrm>
            <a:off x="1579564" y="2863517"/>
            <a:ext cx="21232812" cy="95918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0"/>
              </a:spcAft>
              <a:buClr>
                <a:schemeClr val="accent1"/>
              </a:buClr>
            </a:pPr>
            <a:r>
              <a:rPr lang="en" sz="4800" dirty="0"/>
              <a:t>Write skews anomalies are allowed by snapshot isolation level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6903203E-0B88-7048-83B0-BCEF7A30C00A}"/>
              </a:ext>
            </a:extLst>
          </p:cNvPr>
          <p:cNvSpPr/>
          <p:nvPr/>
        </p:nvSpPr>
        <p:spPr>
          <a:xfrm>
            <a:off x="1579563" y="5659437"/>
            <a:ext cx="4760912" cy="6589713"/>
          </a:xfrm>
          <a:prstGeom prst="roundRect">
            <a:avLst>
              <a:gd name="adj" fmla="val 8264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7" name="Объект 4">
            <a:extLst>
              <a:ext uri="{FF2B5EF4-FFF2-40B4-BE49-F238E27FC236}">
                <a16:creationId xmlns:a16="http://schemas.microsoft.com/office/drawing/2014/main" id="{94EA5B76-3183-A245-A0DE-417D8D291B5F}"/>
              </a:ext>
            </a:extLst>
          </p:cNvPr>
          <p:cNvSpPr txBox="1">
            <a:spLocks/>
          </p:cNvSpPr>
          <p:nvPr/>
        </p:nvSpPr>
        <p:spPr>
          <a:xfrm>
            <a:off x="1946275" y="6163502"/>
            <a:ext cx="4027488" cy="69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en-US" sz="4800" dirty="0"/>
              <a:t>Transaction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68573DEF-7C2D-6F4E-BD3C-90EF38260F38}"/>
              </a:ext>
            </a:extLst>
          </p:cNvPr>
          <p:cNvSpPr/>
          <p:nvPr/>
        </p:nvSpPr>
        <p:spPr>
          <a:xfrm>
            <a:off x="2301875" y="8223162"/>
            <a:ext cx="3287713" cy="7367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Analysis</a:t>
            </a: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DD51EB87-4C0B-7C47-B199-A45D230F9CD9}"/>
              </a:ext>
            </a:extLst>
          </p:cNvPr>
          <p:cNvSpPr/>
          <p:nvPr/>
        </p:nvSpPr>
        <p:spPr>
          <a:xfrm>
            <a:off x="8186070" y="4566443"/>
            <a:ext cx="8035005" cy="5484019"/>
          </a:xfrm>
          <a:prstGeom prst="roundRect">
            <a:avLst>
              <a:gd name="adj" fmla="val 8264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16" name="Объект 4">
            <a:extLst>
              <a:ext uri="{FF2B5EF4-FFF2-40B4-BE49-F238E27FC236}">
                <a16:creationId xmlns:a16="http://schemas.microsoft.com/office/drawing/2014/main" id="{5030D75A-5CB9-454E-A557-97A2D0EA2461}"/>
              </a:ext>
            </a:extLst>
          </p:cNvPr>
          <p:cNvSpPr txBox="1">
            <a:spLocks/>
          </p:cNvSpPr>
          <p:nvPr/>
        </p:nvSpPr>
        <p:spPr>
          <a:xfrm>
            <a:off x="8172450" y="8221663"/>
            <a:ext cx="8024562" cy="16844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>
                <a:ln w="0"/>
              </a:rPr>
              <a:t>Account</a:t>
            </a:r>
            <a:br>
              <a:rPr lang="en-US" sz="4800" dirty="0">
                <a:ln w="0"/>
              </a:rPr>
            </a:br>
            <a:r>
              <a:rPr lang="en-US" dirty="0">
                <a:solidFill>
                  <a:schemeClr val="tx2"/>
                </a:solidFill>
              </a:rPr>
              <a:t>Saving + Checking &lt; 0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F16F7F90-0F0A-1145-9225-E09488315D76}"/>
              </a:ext>
            </a:extLst>
          </p:cNvPr>
          <p:cNvSpPr/>
          <p:nvPr/>
        </p:nvSpPr>
        <p:spPr>
          <a:xfrm>
            <a:off x="8921082" y="5305308"/>
            <a:ext cx="2905793" cy="1091523"/>
          </a:xfrm>
          <a:prstGeom prst="roundRect">
            <a:avLst>
              <a:gd name="adj" fmla="val 34568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Saving</a:t>
            </a: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2527A56C-674A-6442-A154-23C97A6DA5FF}"/>
              </a:ext>
            </a:extLst>
          </p:cNvPr>
          <p:cNvSpPr/>
          <p:nvPr/>
        </p:nvSpPr>
        <p:spPr>
          <a:xfrm>
            <a:off x="12200022" y="5300323"/>
            <a:ext cx="3284454" cy="1096508"/>
          </a:xfrm>
          <a:prstGeom prst="roundRect">
            <a:avLst>
              <a:gd name="adj" fmla="val 34638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Checking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47" name="Скругленный прямоугольник 46">
            <a:extLst>
              <a:ext uri="{FF2B5EF4-FFF2-40B4-BE49-F238E27FC236}">
                <a16:creationId xmlns:a16="http://schemas.microsoft.com/office/drawing/2014/main" id="{51AD6113-3790-E945-A85F-70B33255C0E2}"/>
              </a:ext>
            </a:extLst>
          </p:cNvPr>
          <p:cNvSpPr/>
          <p:nvPr/>
        </p:nvSpPr>
        <p:spPr>
          <a:xfrm>
            <a:off x="18075526" y="5659437"/>
            <a:ext cx="4760912" cy="6589713"/>
          </a:xfrm>
          <a:prstGeom prst="roundRect">
            <a:avLst>
              <a:gd name="adj" fmla="val 8264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48" name="Объект 4">
            <a:extLst>
              <a:ext uri="{FF2B5EF4-FFF2-40B4-BE49-F238E27FC236}">
                <a16:creationId xmlns:a16="http://schemas.microsoft.com/office/drawing/2014/main" id="{8DA66833-FCF0-B241-A2A7-26B568CBCCEA}"/>
              </a:ext>
            </a:extLst>
          </p:cNvPr>
          <p:cNvSpPr txBox="1">
            <a:spLocks/>
          </p:cNvSpPr>
          <p:nvPr/>
        </p:nvSpPr>
        <p:spPr>
          <a:xfrm>
            <a:off x="18442238" y="6163502"/>
            <a:ext cx="4027488" cy="69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en-US" sz="4800" dirty="0"/>
              <a:t>Transaction</a:t>
            </a:r>
          </a:p>
        </p:txBody>
      </p:sp>
      <p:sp>
        <p:nvSpPr>
          <p:cNvPr id="50" name="Скругленный прямоугольник 49">
            <a:extLst>
              <a:ext uri="{FF2B5EF4-FFF2-40B4-BE49-F238E27FC236}">
                <a16:creationId xmlns:a16="http://schemas.microsoft.com/office/drawing/2014/main" id="{BBBDE83E-3B45-C14C-BE4C-653B9D791D91}"/>
              </a:ext>
            </a:extLst>
          </p:cNvPr>
          <p:cNvSpPr/>
          <p:nvPr/>
        </p:nvSpPr>
        <p:spPr>
          <a:xfrm>
            <a:off x="18784887" y="7134225"/>
            <a:ext cx="3290888" cy="73342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Read</a:t>
            </a:r>
          </a:p>
        </p:txBody>
      </p:sp>
      <p:sp>
        <p:nvSpPr>
          <p:cNvPr id="51" name="Скругленный прямоугольник 50">
            <a:extLst>
              <a:ext uri="{FF2B5EF4-FFF2-40B4-BE49-F238E27FC236}">
                <a16:creationId xmlns:a16="http://schemas.microsoft.com/office/drawing/2014/main" id="{3D304AB5-EDE4-064A-A5CF-728AD7B35FA1}"/>
              </a:ext>
            </a:extLst>
          </p:cNvPr>
          <p:cNvSpPr/>
          <p:nvPr/>
        </p:nvSpPr>
        <p:spPr>
          <a:xfrm>
            <a:off x="18784888" y="8223162"/>
            <a:ext cx="3287713" cy="7367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Analysis</a:t>
            </a:r>
          </a:p>
        </p:txBody>
      </p:sp>
      <p:sp>
        <p:nvSpPr>
          <p:cNvPr id="33" name="Скругленный прямоугольник 32">
            <a:extLst>
              <a:ext uri="{FF2B5EF4-FFF2-40B4-BE49-F238E27FC236}">
                <a16:creationId xmlns:a16="http://schemas.microsoft.com/office/drawing/2014/main" id="{46D9FFA2-FBA1-394B-8BBC-4775387A7586}"/>
              </a:ext>
            </a:extLst>
          </p:cNvPr>
          <p:cNvSpPr/>
          <p:nvPr/>
        </p:nvSpPr>
        <p:spPr>
          <a:xfrm>
            <a:off x="2301875" y="7134225"/>
            <a:ext cx="3290888" cy="73342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Read</a:t>
            </a:r>
          </a:p>
        </p:txBody>
      </p:sp>
      <p:sp>
        <p:nvSpPr>
          <p:cNvPr id="24" name="Скругленный прямоугольник 23">
            <a:extLst>
              <a:ext uri="{FF2B5EF4-FFF2-40B4-BE49-F238E27FC236}">
                <a16:creationId xmlns:a16="http://schemas.microsoft.com/office/drawing/2014/main" id="{B534162C-C89F-5540-A12E-C9BEF3B6F811}"/>
              </a:ext>
            </a:extLst>
          </p:cNvPr>
          <p:cNvSpPr/>
          <p:nvPr/>
        </p:nvSpPr>
        <p:spPr>
          <a:xfrm>
            <a:off x="2301875" y="9324975"/>
            <a:ext cx="3287713" cy="7367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Write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25" name="Скругленный прямоугольник 24">
            <a:extLst>
              <a:ext uri="{FF2B5EF4-FFF2-40B4-BE49-F238E27FC236}">
                <a16:creationId xmlns:a16="http://schemas.microsoft.com/office/drawing/2014/main" id="{32A720FE-B78C-3B47-8B0F-7064318255C0}"/>
              </a:ext>
            </a:extLst>
          </p:cNvPr>
          <p:cNvSpPr/>
          <p:nvPr/>
        </p:nvSpPr>
        <p:spPr>
          <a:xfrm>
            <a:off x="18784887" y="9313204"/>
            <a:ext cx="3287713" cy="7367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Write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28" name="Скругленный прямоугольник 27">
            <a:extLst>
              <a:ext uri="{FF2B5EF4-FFF2-40B4-BE49-F238E27FC236}">
                <a16:creationId xmlns:a16="http://schemas.microsoft.com/office/drawing/2014/main" id="{5540822D-8BA2-2947-AE78-59493D24121C}"/>
              </a:ext>
            </a:extLst>
          </p:cNvPr>
          <p:cNvSpPr/>
          <p:nvPr/>
        </p:nvSpPr>
        <p:spPr>
          <a:xfrm>
            <a:off x="2301875" y="10420350"/>
            <a:ext cx="4394200" cy="1095375"/>
          </a:xfrm>
          <a:prstGeom prst="roundRect">
            <a:avLst>
              <a:gd name="adj" fmla="val 36786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Commit</a:t>
            </a:r>
          </a:p>
        </p:txBody>
      </p:sp>
      <p:sp>
        <p:nvSpPr>
          <p:cNvPr id="29" name="Скругленный прямоугольник 28">
            <a:extLst>
              <a:ext uri="{FF2B5EF4-FFF2-40B4-BE49-F238E27FC236}">
                <a16:creationId xmlns:a16="http://schemas.microsoft.com/office/drawing/2014/main" id="{CA6DFEBE-1CC0-F340-B3D9-38C702AC8DFB}"/>
              </a:ext>
            </a:extLst>
          </p:cNvPr>
          <p:cNvSpPr/>
          <p:nvPr/>
        </p:nvSpPr>
        <p:spPr>
          <a:xfrm>
            <a:off x="17681574" y="10420350"/>
            <a:ext cx="4382001" cy="1095375"/>
          </a:xfrm>
          <a:prstGeom prst="roundRect">
            <a:avLst>
              <a:gd name="adj" fmla="val 36786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Commit</a:t>
            </a:r>
          </a:p>
        </p:txBody>
      </p:sp>
      <p:sp>
        <p:nvSpPr>
          <p:cNvPr id="30" name="Номер слайда 3">
            <a:extLst>
              <a:ext uri="{FF2B5EF4-FFF2-40B4-BE49-F238E27FC236}">
                <a16:creationId xmlns:a16="http://schemas.microsoft.com/office/drawing/2014/main" id="{09399B8E-A40D-F448-ACE5-0F4131C98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18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4424D-29BD-BD4C-BDE1-877BD87C9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Anomalous behavior</a:t>
            </a:r>
            <a:endParaRPr lang="ru-RU" dirty="0"/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696C079A-4B78-F448-A047-78A3B33E2810}"/>
              </a:ext>
            </a:extLst>
          </p:cNvPr>
          <p:cNvSpPr txBox="1">
            <a:spLocks/>
          </p:cNvSpPr>
          <p:nvPr/>
        </p:nvSpPr>
        <p:spPr>
          <a:xfrm>
            <a:off x="1579564" y="2887579"/>
            <a:ext cx="10247311" cy="899168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0"/>
              </a:spcAft>
              <a:buClr>
                <a:schemeClr val="accent1"/>
              </a:buClr>
            </a:pPr>
            <a:r>
              <a:rPr lang="en" sz="4800" dirty="0"/>
              <a:t>Snapshot isolation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  <a:p>
            <a:pPr lvl="2">
              <a:spcAft>
                <a:spcPts val="2900"/>
              </a:spcAft>
              <a:buClr>
                <a:schemeClr val="tx1"/>
              </a:buClr>
            </a:pPr>
            <a:r>
              <a:rPr lang="ru-RU" sz="4800" dirty="0"/>
              <a:t>Обе транзакции выполняются</a:t>
            </a:r>
          </a:p>
          <a:p>
            <a:pPr lvl="2">
              <a:spcAft>
                <a:spcPts val="2900"/>
              </a:spcAft>
              <a:buClr>
                <a:schemeClr val="tx1"/>
              </a:buClr>
            </a:pPr>
            <a:r>
              <a:rPr lang="ru-RU" sz="4800" dirty="0"/>
              <a:t>Анализ данных в каждой</a:t>
            </a:r>
            <a:br>
              <a:rPr lang="ru-RU" sz="4800" dirty="0"/>
            </a:br>
            <a:r>
              <a:rPr lang="ru-RU" sz="4800" dirty="0"/>
              <a:t>из транзакций не покажет нарушение инварианта</a:t>
            </a:r>
          </a:p>
          <a:p>
            <a:pPr lvl="2">
              <a:spcAft>
                <a:spcPts val="2900"/>
              </a:spcAft>
              <a:buClr>
                <a:schemeClr val="tx1"/>
              </a:buClr>
            </a:pPr>
            <a:r>
              <a:rPr lang="ru-RU" sz="4800" dirty="0"/>
              <a:t>Инвариант нарушится</a:t>
            </a:r>
            <a:br>
              <a:rPr lang="ru-RU" sz="4800" dirty="0"/>
            </a:br>
            <a:r>
              <a:rPr lang="ru-RU" sz="4800" dirty="0"/>
              <a:t>после конкурентного</a:t>
            </a:r>
            <a:br>
              <a:rPr lang="ru-RU" sz="4800" dirty="0"/>
            </a:br>
            <a:r>
              <a:rPr lang="ru-RU" sz="4800" dirty="0"/>
              <a:t>выполнения транзакций</a:t>
            </a:r>
          </a:p>
          <a:p>
            <a:pPr lvl="2">
              <a:spcAft>
                <a:spcPts val="0"/>
              </a:spcAft>
              <a:buClr>
                <a:schemeClr val="accent1"/>
              </a:buClr>
            </a:pPr>
            <a:endParaRPr lang="ru-RU" sz="4800" dirty="0"/>
          </a:p>
          <a:p>
            <a:pPr lvl="2">
              <a:spcAft>
                <a:spcPts val="0"/>
              </a:spcAft>
              <a:buClr>
                <a:schemeClr val="accent1"/>
              </a:buClr>
            </a:pPr>
            <a:endParaRPr lang="en" sz="4800" dirty="0"/>
          </a:p>
        </p:txBody>
      </p:sp>
      <p:sp>
        <p:nvSpPr>
          <p:cNvPr id="22" name="Объект 5">
            <a:extLst>
              <a:ext uri="{FF2B5EF4-FFF2-40B4-BE49-F238E27FC236}">
                <a16:creationId xmlns:a16="http://schemas.microsoft.com/office/drawing/2014/main" id="{7A03D7A6-3D9A-D94D-8FF2-2499615D194C}"/>
              </a:ext>
            </a:extLst>
          </p:cNvPr>
          <p:cNvSpPr txBox="1">
            <a:spLocks/>
          </p:cNvSpPr>
          <p:nvPr/>
        </p:nvSpPr>
        <p:spPr>
          <a:xfrm>
            <a:off x="12565064" y="2887579"/>
            <a:ext cx="10247311" cy="899168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0"/>
              </a:spcAft>
              <a:buClr>
                <a:schemeClr val="accent1"/>
              </a:buClr>
            </a:pPr>
            <a:r>
              <a:rPr lang="en" sz="4800" dirty="0"/>
              <a:t>Serializable isolation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  <a:p>
            <a:pPr lvl="2">
              <a:spcAft>
                <a:spcPts val="2900"/>
              </a:spcAft>
              <a:buClr>
                <a:schemeClr val="tx1"/>
              </a:buClr>
            </a:pPr>
            <a:r>
              <a:rPr lang="ru-RU" sz="4800" dirty="0"/>
              <a:t>Транзакции выполняются последовательно</a:t>
            </a:r>
          </a:p>
          <a:p>
            <a:pPr lvl="2">
              <a:spcAft>
                <a:spcPts val="2900"/>
              </a:spcAft>
              <a:buClr>
                <a:schemeClr val="tx1"/>
              </a:buClr>
            </a:pPr>
            <a:r>
              <a:rPr lang="ru-RU" sz="4800" dirty="0"/>
              <a:t>Анализ данных в каждой</a:t>
            </a:r>
            <a:br>
              <a:rPr lang="ru-RU" sz="4800" dirty="0"/>
            </a:br>
            <a:r>
              <a:rPr lang="ru-RU" sz="4800" dirty="0"/>
              <a:t>из транзакций будет корректным</a:t>
            </a:r>
          </a:p>
          <a:p>
            <a:pPr lvl="2">
              <a:spcAft>
                <a:spcPts val="2900"/>
              </a:spcAft>
              <a:buClr>
                <a:schemeClr val="tx1"/>
              </a:buClr>
            </a:pPr>
            <a:r>
              <a:rPr lang="ru-RU" sz="4800" dirty="0"/>
              <a:t>Инвариант не нарушится</a:t>
            </a:r>
          </a:p>
          <a:p>
            <a:pPr lvl="2">
              <a:spcAft>
                <a:spcPts val="0"/>
              </a:spcAft>
              <a:buClr>
                <a:schemeClr val="accent1"/>
              </a:buClr>
            </a:pPr>
            <a:endParaRPr lang="ru-RU" sz="4800" dirty="0"/>
          </a:p>
          <a:p>
            <a:pPr lvl="2">
              <a:spcAft>
                <a:spcPts val="0"/>
              </a:spcAft>
              <a:buClr>
                <a:schemeClr val="accent1"/>
              </a:buClr>
            </a:pPr>
            <a:endParaRPr lang="en" sz="4800" dirty="0"/>
          </a:p>
        </p:txBody>
      </p:sp>
      <p:sp>
        <p:nvSpPr>
          <p:cNvPr id="23" name="Номер слайда 3">
            <a:extLst>
              <a:ext uri="{FF2B5EF4-FFF2-40B4-BE49-F238E27FC236}">
                <a16:creationId xmlns:a16="http://schemas.microsoft.com/office/drawing/2014/main" id="{3810766F-245E-0A43-941B-6A48165611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8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57">
            <a:extLst>
              <a:ext uri="{FF2B5EF4-FFF2-40B4-BE49-F238E27FC236}">
                <a16:creationId xmlns:a16="http://schemas.microsoft.com/office/drawing/2014/main" id="{068EB97F-2E1D-D945-BB17-D15C1C36D855}"/>
              </a:ext>
            </a:extLst>
          </p:cNvPr>
          <p:cNvSpPr/>
          <p:nvPr/>
        </p:nvSpPr>
        <p:spPr>
          <a:xfrm flipH="1">
            <a:off x="1978686" y="4585329"/>
            <a:ext cx="4717385" cy="4716000"/>
          </a:xfrm>
          <a:prstGeom prst="ellipse">
            <a:avLst/>
          </a:prstGeom>
          <a:solidFill>
            <a:srgbClr val="0077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Yandex Database (YDB)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00" y="2735264"/>
            <a:ext cx="13914012" cy="9380536"/>
          </a:xfrm>
        </p:spPr>
        <p:txBody>
          <a:bodyPr/>
          <a:lstStyle/>
          <a:p>
            <a:pPr lvl="2">
              <a:spcAft>
                <a:spcPts val="2800"/>
              </a:spcAft>
            </a:pPr>
            <a:r>
              <a:rPr lang="ru-RU" sz="4800" dirty="0"/>
              <a:t>Надёжное хранение данных с избыточностью и автоматической репликацией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Отказоустойчивость, автоматическое восстановление от сбоев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Распределённые ACID-транзакции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ru-RU" sz="4800" dirty="0"/>
              <a:t>с serializable</a:t>
            </a:r>
            <a:r>
              <a:rPr lang="en-US" sz="4800" dirty="0"/>
              <a:t>-</a:t>
            </a:r>
            <a:r>
              <a:rPr lang="ru-RU" sz="4800" dirty="0"/>
              <a:t>уровнем изоляции транзакций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Горизонтальная масштабируемость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ru-RU" sz="4800" dirty="0"/>
              <a:t>до тысяч нод</a:t>
            </a:r>
            <a:endParaRPr lang="ru-RU" sz="31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FC68291-EAE1-3F4C-A52F-4A578FE890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568" y="5665621"/>
            <a:ext cx="3048000" cy="2540000"/>
          </a:xfrm>
          <a:prstGeom prst="rect">
            <a:avLst/>
          </a:prstGeom>
        </p:spPr>
      </p:pic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709E5D2-862C-BD4C-91BD-3399717DF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10">
            <a:extLst>
              <a:ext uri="{FF2B5EF4-FFF2-40B4-BE49-F238E27FC236}">
                <a16:creationId xmlns:a16="http://schemas.microsoft.com/office/drawing/2014/main" id="{ADC40C75-D743-DD40-B3E3-247C57C128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Семён Чечеринда, ведущий разработчик</a:t>
            </a:r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EDC34F71-DF7F-EB46-AAB2-54A143C7E6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Распределённые транзакции</a:t>
            </a:r>
            <a:br>
              <a:rPr lang="ru-RU" dirty="0"/>
            </a:br>
            <a:r>
              <a:rPr lang="ru-RU" dirty="0"/>
              <a:t>в Yandex Database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C07ADAE-AA7D-DD46-8CBA-5E7D459517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612800"/>
            <a:ext cx="10369144" cy="155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9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F845B9D-E002-C046-B94F-5EF7DE48AE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Как мы реализовали распределённые транзакции в YDB</a:t>
            </a:r>
          </a:p>
        </p:txBody>
      </p:sp>
      <p:sp>
        <p:nvSpPr>
          <p:cNvPr id="7" name="Подзаголовок 1">
            <a:extLst>
              <a:ext uri="{FF2B5EF4-FFF2-40B4-BE49-F238E27FC236}">
                <a16:creationId xmlns:a16="http://schemas.microsoft.com/office/drawing/2014/main" id="{8F618A2E-506D-1B4A-AD71-6A414D56347F}"/>
              </a:ext>
            </a:extLst>
          </p:cNvPr>
          <p:cNvSpPr txBox="1">
            <a:spLocks/>
          </p:cNvSpPr>
          <p:nvPr/>
        </p:nvSpPr>
        <p:spPr>
          <a:xfrm>
            <a:off x="3042000" y="1540400"/>
            <a:ext cx="3298475" cy="1463773"/>
          </a:xfrm>
          <a:prstGeom prst="rect">
            <a:avLst/>
          </a:prstGeom>
        </p:spPr>
        <p:txBody>
          <a:bodyPr vert="horz" lIns="0" tIns="0" rIns="0" bIns="125999" rtlCol="0" anchor="t">
            <a:noAutofit/>
          </a:bodyPr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08" indent="0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None/>
              <a:defRPr sz="4000" kern="1200" baseline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619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Yandex Sans Text Light" panose="02000000000000000000" pitchFamily="2" charset="-52"/>
              <a:buNone/>
              <a:tabLst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742927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None/>
              <a:tabLst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657235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571543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5485852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6400160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7314467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9600" dirty="0">
                <a:solidFill>
                  <a:schemeClr val="bg1"/>
                </a:solidFill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10710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4424D-29BD-BD4C-BDE1-877BD87C9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Общий вид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6903203E-0B88-7048-83B0-BCEF7A30C00A}"/>
              </a:ext>
            </a:extLst>
          </p:cNvPr>
          <p:cNvSpPr/>
          <p:nvPr/>
        </p:nvSpPr>
        <p:spPr>
          <a:xfrm>
            <a:off x="1586707" y="5287962"/>
            <a:ext cx="5116512" cy="6961187"/>
          </a:xfrm>
          <a:prstGeom prst="roundRect">
            <a:avLst>
              <a:gd name="adj" fmla="val 9205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7" name="Объект 4">
            <a:extLst>
              <a:ext uri="{FF2B5EF4-FFF2-40B4-BE49-F238E27FC236}">
                <a16:creationId xmlns:a16="http://schemas.microsoft.com/office/drawing/2014/main" id="{94EA5B76-3183-A245-A0DE-417D8D291B5F}"/>
              </a:ext>
            </a:extLst>
          </p:cNvPr>
          <p:cNvSpPr txBox="1">
            <a:spLocks/>
          </p:cNvSpPr>
          <p:nvPr/>
        </p:nvSpPr>
        <p:spPr>
          <a:xfrm>
            <a:off x="2312987" y="4318826"/>
            <a:ext cx="4027488" cy="69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sz="4800" dirty="0"/>
              <a:t>Client</a:t>
            </a:r>
          </a:p>
        </p:txBody>
      </p:sp>
      <p:sp>
        <p:nvSpPr>
          <p:cNvPr id="28" name="Скругленный прямоугольник 27">
            <a:extLst>
              <a:ext uri="{FF2B5EF4-FFF2-40B4-BE49-F238E27FC236}">
                <a16:creationId xmlns:a16="http://schemas.microsoft.com/office/drawing/2014/main" id="{5540822D-8BA2-2947-AE78-59493D24121C}"/>
              </a:ext>
            </a:extLst>
          </p:cNvPr>
          <p:cNvSpPr/>
          <p:nvPr/>
        </p:nvSpPr>
        <p:spPr>
          <a:xfrm>
            <a:off x="2310607" y="6030912"/>
            <a:ext cx="3670300" cy="1095375"/>
          </a:xfrm>
          <a:prstGeom prst="roundRect">
            <a:avLst>
              <a:gd name="adj" fmla="val 34589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Begin Tx</a:t>
            </a: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DA624F8D-6E32-0945-8CEF-C68BD6938277}"/>
              </a:ext>
            </a:extLst>
          </p:cNvPr>
          <p:cNvSpPr/>
          <p:nvPr/>
        </p:nvSpPr>
        <p:spPr>
          <a:xfrm>
            <a:off x="2316957" y="7492999"/>
            <a:ext cx="3670300" cy="1095375"/>
          </a:xfrm>
          <a:prstGeom prst="roundRect">
            <a:avLst>
              <a:gd name="adj" fmla="val 3459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Query 1</a:t>
            </a:r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E811E5CF-F2D8-B74F-B9DB-647F447723F1}"/>
              </a:ext>
            </a:extLst>
          </p:cNvPr>
          <p:cNvSpPr/>
          <p:nvPr/>
        </p:nvSpPr>
        <p:spPr>
          <a:xfrm>
            <a:off x="2316957" y="8963024"/>
            <a:ext cx="3670300" cy="1095375"/>
          </a:xfrm>
          <a:prstGeom prst="roundRect">
            <a:avLst>
              <a:gd name="adj" fmla="val 3459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Query 2</a:t>
            </a:r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1F41BEE7-A4C8-E641-B8B3-B682E85DFA1A}"/>
              </a:ext>
            </a:extLst>
          </p:cNvPr>
          <p:cNvSpPr/>
          <p:nvPr/>
        </p:nvSpPr>
        <p:spPr>
          <a:xfrm>
            <a:off x="2316957" y="10421937"/>
            <a:ext cx="3670300" cy="1095375"/>
          </a:xfrm>
          <a:prstGeom prst="roundRect">
            <a:avLst>
              <a:gd name="adj" fmla="val 3459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Commit Tx</a:t>
            </a:r>
          </a:p>
        </p:txBody>
      </p: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id="{18C7EB2E-838D-A248-8B7A-9EBA07B67A1A}"/>
              </a:ext>
            </a:extLst>
          </p:cNvPr>
          <p:cNvSpPr/>
          <p:nvPr/>
        </p:nvSpPr>
        <p:spPr>
          <a:xfrm>
            <a:off x="8907463" y="3830638"/>
            <a:ext cx="13904912" cy="8418512"/>
          </a:xfrm>
          <a:prstGeom prst="roundRect">
            <a:avLst>
              <a:gd name="adj" fmla="val 5507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27" name="Объект 4">
            <a:extLst>
              <a:ext uri="{FF2B5EF4-FFF2-40B4-BE49-F238E27FC236}">
                <a16:creationId xmlns:a16="http://schemas.microsoft.com/office/drawing/2014/main" id="{DDDC11C1-145A-C748-88A3-7434F3050658}"/>
              </a:ext>
            </a:extLst>
          </p:cNvPr>
          <p:cNvSpPr txBox="1">
            <a:spLocks/>
          </p:cNvSpPr>
          <p:nvPr/>
        </p:nvSpPr>
        <p:spPr>
          <a:xfrm>
            <a:off x="9628856" y="2898265"/>
            <a:ext cx="3842544" cy="69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sz="4800" dirty="0"/>
              <a:t>Server</a:t>
            </a:r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id="{03DB71A4-9924-864D-9519-6C9E67EB87EF}"/>
              </a:ext>
            </a:extLst>
          </p:cNvPr>
          <p:cNvSpPr/>
          <p:nvPr/>
        </p:nvSpPr>
        <p:spPr>
          <a:xfrm>
            <a:off x="10365456" y="6762750"/>
            <a:ext cx="3670300" cy="1095375"/>
          </a:xfrm>
          <a:prstGeom prst="roundRect">
            <a:avLst>
              <a:gd name="adj" fmla="val 3459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tx1"/>
                </a:solidFill>
              </a:rPr>
              <a:t>Query 1</a:t>
            </a:r>
          </a:p>
        </p:txBody>
      </p:sp>
      <p:sp>
        <p:nvSpPr>
          <p:cNvPr id="32" name="Скругленный прямоугольник 31">
            <a:extLst>
              <a:ext uri="{FF2B5EF4-FFF2-40B4-BE49-F238E27FC236}">
                <a16:creationId xmlns:a16="http://schemas.microsoft.com/office/drawing/2014/main" id="{064B9732-1E11-5B40-BDF7-6723E548F62F}"/>
              </a:ext>
            </a:extLst>
          </p:cNvPr>
          <p:cNvSpPr/>
          <p:nvPr/>
        </p:nvSpPr>
        <p:spPr>
          <a:xfrm>
            <a:off x="10365456" y="8220075"/>
            <a:ext cx="3670300" cy="1095375"/>
          </a:xfrm>
          <a:prstGeom prst="roundRect">
            <a:avLst>
              <a:gd name="adj" fmla="val 3459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tx1"/>
                </a:solidFill>
              </a:rPr>
              <a:t>Query 2</a:t>
            </a:r>
          </a:p>
        </p:txBody>
      </p:sp>
      <p:sp>
        <p:nvSpPr>
          <p:cNvPr id="34" name="Скругленный прямоугольник 33">
            <a:extLst>
              <a:ext uri="{FF2B5EF4-FFF2-40B4-BE49-F238E27FC236}">
                <a16:creationId xmlns:a16="http://schemas.microsoft.com/office/drawing/2014/main" id="{D2945062-D3BA-3F4D-A394-D721E2511CE1}"/>
              </a:ext>
            </a:extLst>
          </p:cNvPr>
          <p:cNvSpPr/>
          <p:nvPr/>
        </p:nvSpPr>
        <p:spPr>
          <a:xfrm>
            <a:off x="10365456" y="9694862"/>
            <a:ext cx="3670300" cy="1095375"/>
          </a:xfrm>
          <a:prstGeom prst="roundRect">
            <a:avLst>
              <a:gd name="adj" fmla="val 3459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tx1"/>
                </a:solidFill>
              </a:rPr>
              <a:t>Commit</a:t>
            </a: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id="{C0C9D4DB-0120-D84B-9F25-7A5A70425A7E}"/>
              </a:ext>
            </a:extLst>
          </p:cNvPr>
          <p:cNvSpPr/>
          <p:nvPr/>
        </p:nvSpPr>
        <p:spPr>
          <a:xfrm>
            <a:off x="9631363" y="4564062"/>
            <a:ext cx="6227763" cy="1095375"/>
          </a:xfrm>
          <a:prstGeom prst="roundRect">
            <a:avLst>
              <a:gd name="adj" fmla="val 34589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tx1"/>
                </a:solidFill>
              </a:rPr>
              <a:t>Transaction context</a:t>
            </a:r>
          </a:p>
        </p:txBody>
      </p: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F7B62F94-4008-A649-B354-8BD0E9E6ACE1}"/>
              </a:ext>
            </a:extLst>
          </p:cNvPr>
          <p:cNvCxnSpPr>
            <a:cxnSpLocks/>
          </p:cNvCxnSpPr>
          <p:nvPr/>
        </p:nvCxnSpPr>
        <p:spPr>
          <a:xfrm>
            <a:off x="9995568" y="6019800"/>
            <a:ext cx="0" cy="586581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E5E4A701-C71B-7447-A26A-301DBD9B032A}"/>
              </a:ext>
            </a:extLst>
          </p:cNvPr>
          <p:cNvGrpSpPr/>
          <p:nvPr/>
        </p:nvGrpSpPr>
        <p:grpSpPr>
          <a:xfrm>
            <a:off x="6337967" y="6578182"/>
            <a:ext cx="3290888" cy="562567"/>
            <a:chOff x="5941795" y="6392862"/>
            <a:chExt cx="3689568" cy="378000"/>
          </a:xfrm>
        </p:grpSpPr>
        <p:cxnSp>
          <p:nvCxnSpPr>
            <p:cNvPr id="37" name="Прямая со стрелкой 36">
              <a:extLst>
                <a:ext uri="{FF2B5EF4-FFF2-40B4-BE49-F238E27FC236}">
                  <a16:creationId xmlns:a16="http://schemas.microsoft.com/office/drawing/2014/main" id="{6C450C07-047D-9A4C-B07E-8CA88513988C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392862"/>
              <a:ext cx="0" cy="3780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>
              <a:extLst>
                <a:ext uri="{FF2B5EF4-FFF2-40B4-BE49-F238E27FC236}">
                  <a16:creationId xmlns:a16="http://schemas.microsoft.com/office/drawing/2014/main" id="{2B0C42E2-B6A7-0F4B-B96E-AFC9F624917B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762750"/>
              <a:ext cx="18288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>
              <a:extLst>
                <a:ext uri="{FF2B5EF4-FFF2-40B4-BE49-F238E27FC236}">
                  <a16:creationId xmlns:a16="http://schemas.microsoft.com/office/drawing/2014/main" id="{F781690B-88D5-C641-B87B-2F5B8CC644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41795" y="6392863"/>
              <a:ext cx="1860769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40014464-5F96-DE48-82FE-027EBE727DB8}"/>
              </a:ext>
            </a:extLst>
          </p:cNvPr>
          <p:cNvGrpSpPr/>
          <p:nvPr/>
        </p:nvGrpSpPr>
        <p:grpSpPr>
          <a:xfrm flipV="1">
            <a:off x="6337967" y="7504112"/>
            <a:ext cx="3290888" cy="361950"/>
            <a:chOff x="5941795" y="6392862"/>
            <a:chExt cx="3689568" cy="378000"/>
          </a:xfrm>
        </p:grpSpPr>
        <p:cxnSp>
          <p:nvCxnSpPr>
            <p:cNvPr id="45" name="Прямая со стрелкой 44">
              <a:extLst>
                <a:ext uri="{FF2B5EF4-FFF2-40B4-BE49-F238E27FC236}">
                  <a16:creationId xmlns:a16="http://schemas.microsoft.com/office/drawing/2014/main" id="{0BA80256-E0B9-A84A-A724-C1768C6ADC23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392862"/>
              <a:ext cx="0" cy="3780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>
              <a:extLst>
                <a:ext uri="{FF2B5EF4-FFF2-40B4-BE49-F238E27FC236}">
                  <a16:creationId xmlns:a16="http://schemas.microsoft.com/office/drawing/2014/main" id="{EAF88076-A4D6-1949-91C5-788637187D9E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762750"/>
              <a:ext cx="18288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>
              <a:extLst>
                <a:ext uri="{FF2B5EF4-FFF2-40B4-BE49-F238E27FC236}">
                  <a16:creationId xmlns:a16="http://schemas.microsoft.com/office/drawing/2014/main" id="{32647E59-A70F-2C46-B84D-6A937F1892D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41795" y="6392862"/>
              <a:ext cx="1860769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>
            <a:extLst>
              <a:ext uri="{FF2B5EF4-FFF2-40B4-BE49-F238E27FC236}">
                <a16:creationId xmlns:a16="http://schemas.microsoft.com/office/drawing/2014/main" id="{A5807563-646E-A245-9588-23AB322327B9}"/>
              </a:ext>
            </a:extLst>
          </p:cNvPr>
          <p:cNvGrpSpPr/>
          <p:nvPr/>
        </p:nvGrpSpPr>
        <p:grpSpPr>
          <a:xfrm>
            <a:off x="6337967" y="8220075"/>
            <a:ext cx="3290888" cy="371475"/>
            <a:chOff x="5941795" y="6392862"/>
            <a:chExt cx="3689568" cy="378000"/>
          </a:xfrm>
        </p:grpSpPr>
        <p:cxnSp>
          <p:nvCxnSpPr>
            <p:cNvPr id="57" name="Прямая со стрелкой 56">
              <a:extLst>
                <a:ext uri="{FF2B5EF4-FFF2-40B4-BE49-F238E27FC236}">
                  <a16:creationId xmlns:a16="http://schemas.microsoft.com/office/drawing/2014/main" id="{E841D180-ADE9-A74D-8288-C032301464F7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392862"/>
              <a:ext cx="0" cy="3780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>
              <a:extLst>
                <a:ext uri="{FF2B5EF4-FFF2-40B4-BE49-F238E27FC236}">
                  <a16:creationId xmlns:a16="http://schemas.microsoft.com/office/drawing/2014/main" id="{9F9265F0-8AD0-B144-80A5-D06BA3FCB427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762750"/>
              <a:ext cx="18288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>
              <a:extLst>
                <a:ext uri="{FF2B5EF4-FFF2-40B4-BE49-F238E27FC236}">
                  <a16:creationId xmlns:a16="http://schemas.microsoft.com/office/drawing/2014/main" id="{2B91DFD0-5648-CF49-8A98-4BA8EF2A96F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41795" y="6392862"/>
              <a:ext cx="1860769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294C8A4B-82ED-3641-9DD9-DC64A7700E79}"/>
              </a:ext>
            </a:extLst>
          </p:cNvPr>
          <p:cNvGrpSpPr/>
          <p:nvPr/>
        </p:nvGrpSpPr>
        <p:grpSpPr>
          <a:xfrm flipV="1">
            <a:off x="6337967" y="8961437"/>
            <a:ext cx="3290888" cy="354013"/>
            <a:chOff x="5941795" y="6392862"/>
            <a:chExt cx="3689568" cy="378000"/>
          </a:xfrm>
        </p:grpSpPr>
        <p:cxnSp>
          <p:nvCxnSpPr>
            <p:cNvPr id="61" name="Прямая со стрелкой 60">
              <a:extLst>
                <a:ext uri="{FF2B5EF4-FFF2-40B4-BE49-F238E27FC236}">
                  <a16:creationId xmlns:a16="http://schemas.microsoft.com/office/drawing/2014/main" id="{D2E9463A-786F-EF4B-BB3E-F9F2C133A015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392862"/>
              <a:ext cx="0" cy="3780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>
              <a:extLst>
                <a:ext uri="{FF2B5EF4-FFF2-40B4-BE49-F238E27FC236}">
                  <a16:creationId xmlns:a16="http://schemas.microsoft.com/office/drawing/2014/main" id="{12B312B2-9EB7-5445-A270-9E8381BEF55D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762750"/>
              <a:ext cx="18288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 стрелкой 62">
              <a:extLst>
                <a:ext uri="{FF2B5EF4-FFF2-40B4-BE49-F238E27FC236}">
                  <a16:creationId xmlns:a16="http://schemas.microsoft.com/office/drawing/2014/main" id="{221AEA77-1D04-8F4D-8E01-3A9B1149D4F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41795" y="6392862"/>
              <a:ext cx="1860769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Группа 63">
            <a:extLst>
              <a:ext uri="{FF2B5EF4-FFF2-40B4-BE49-F238E27FC236}">
                <a16:creationId xmlns:a16="http://schemas.microsoft.com/office/drawing/2014/main" id="{11B686ED-13E1-C54E-892C-DB7C9D967974}"/>
              </a:ext>
            </a:extLst>
          </p:cNvPr>
          <p:cNvGrpSpPr/>
          <p:nvPr/>
        </p:nvGrpSpPr>
        <p:grpSpPr>
          <a:xfrm>
            <a:off x="6337967" y="9694862"/>
            <a:ext cx="3290888" cy="371475"/>
            <a:chOff x="5941795" y="6392862"/>
            <a:chExt cx="3689568" cy="378000"/>
          </a:xfrm>
        </p:grpSpPr>
        <p:cxnSp>
          <p:nvCxnSpPr>
            <p:cNvPr id="65" name="Прямая со стрелкой 64">
              <a:extLst>
                <a:ext uri="{FF2B5EF4-FFF2-40B4-BE49-F238E27FC236}">
                  <a16:creationId xmlns:a16="http://schemas.microsoft.com/office/drawing/2014/main" id="{52951F5E-7F8E-2746-8EE1-46E2D91A1143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392862"/>
              <a:ext cx="0" cy="3780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 стрелкой 65">
              <a:extLst>
                <a:ext uri="{FF2B5EF4-FFF2-40B4-BE49-F238E27FC236}">
                  <a16:creationId xmlns:a16="http://schemas.microsoft.com/office/drawing/2014/main" id="{944DD383-976A-734F-A6D4-0066711E063D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762750"/>
              <a:ext cx="18288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 стрелкой 66">
              <a:extLst>
                <a:ext uri="{FF2B5EF4-FFF2-40B4-BE49-F238E27FC236}">
                  <a16:creationId xmlns:a16="http://schemas.microsoft.com/office/drawing/2014/main" id="{67105372-F365-8B4E-AD32-887197C010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41795" y="6392863"/>
              <a:ext cx="1860769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8EC2E8CF-60D8-A24A-A264-6A522A38644C}"/>
              </a:ext>
            </a:extLst>
          </p:cNvPr>
          <p:cNvGrpSpPr/>
          <p:nvPr/>
        </p:nvGrpSpPr>
        <p:grpSpPr>
          <a:xfrm flipV="1">
            <a:off x="6337967" y="10428284"/>
            <a:ext cx="3290888" cy="553456"/>
            <a:chOff x="5941795" y="6392862"/>
            <a:chExt cx="3689568" cy="378000"/>
          </a:xfrm>
        </p:grpSpPr>
        <p:cxnSp>
          <p:nvCxnSpPr>
            <p:cNvPr id="69" name="Прямая со стрелкой 68">
              <a:extLst>
                <a:ext uri="{FF2B5EF4-FFF2-40B4-BE49-F238E27FC236}">
                  <a16:creationId xmlns:a16="http://schemas.microsoft.com/office/drawing/2014/main" id="{E3888E8D-A6ED-274A-B7B2-B6678097C70E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392862"/>
              <a:ext cx="0" cy="3780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 стрелкой 69">
              <a:extLst>
                <a:ext uri="{FF2B5EF4-FFF2-40B4-BE49-F238E27FC236}">
                  <a16:creationId xmlns:a16="http://schemas.microsoft.com/office/drawing/2014/main" id="{0806D4A1-E81D-0E42-9206-327A33C927A7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762750"/>
              <a:ext cx="18288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 стрелкой 70">
              <a:extLst>
                <a:ext uri="{FF2B5EF4-FFF2-40B4-BE49-F238E27FC236}">
                  <a16:creationId xmlns:a16="http://schemas.microsoft.com/office/drawing/2014/main" id="{1E9F775D-6C9B-3142-820A-8F70105CE7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41795" y="6392863"/>
              <a:ext cx="1860769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Скругленный прямоугольник 74">
            <a:extLst>
              <a:ext uri="{FF2B5EF4-FFF2-40B4-BE49-F238E27FC236}">
                <a16:creationId xmlns:a16="http://schemas.microsoft.com/office/drawing/2014/main" id="{47B1D4E6-221A-994C-87E2-C97BFCFCF39D}"/>
              </a:ext>
            </a:extLst>
          </p:cNvPr>
          <p:cNvSpPr/>
          <p:nvPr/>
        </p:nvSpPr>
        <p:spPr>
          <a:xfrm>
            <a:off x="16586868" y="2006600"/>
            <a:ext cx="3670300" cy="1089025"/>
          </a:xfrm>
          <a:prstGeom prst="roundRect">
            <a:avLst>
              <a:gd name="adj" fmla="val 3459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tx1"/>
                </a:solidFill>
              </a:rPr>
              <a:t>Shards</a:t>
            </a:r>
          </a:p>
        </p:txBody>
      </p: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D3250421-3012-1940-9E82-272626A28B75}"/>
              </a:ext>
            </a:extLst>
          </p:cNvPr>
          <p:cNvCxnSpPr>
            <a:cxnSpLocks/>
          </p:cNvCxnSpPr>
          <p:nvPr/>
        </p:nvCxnSpPr>
        <p:spPr>
          <a:xfrm>
            <a:off x="18782381" y="3473450"/>
            <a:ext cx="0" cy="9145587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>
            <a:extLst>
              <a:ext uri="{FF2B5EF4-FFF2-40B4-BE49-F238E27FC236}">
                <a16:creationId xmlns:a16="http://schemas.microsoft.com/office/drawing/2014/main" id="{247D1E35-D6A0-2A42-81C3-416E169660C4}"/>
              </a:ext>
            </a:extLst>
          </p:cNvPr>
          <p:cNvCxnSpPr>
            <a:cxnSpLocks/>
          </p:cNvCxnSpPr>
          <p:nvPr/>
        </p:nvCxnSpPr>
        <p:spPr>
          <a:xfrm>
            <a:off x="18415668" y="3473450"/>
            <a:ext cx="0" cy="9145587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>
            <a:extLst>
              <a:ext uri="{FF2B5EF4-FFF2-40B4-BE49-F238E27FC236}">
                <a16:creationId xmlns:a16="http://schemas.microsoft.com/office/drawing/2014/main" id="{AAE95404-486F-8B43-B819-95FE595A5379}"/>
              </a:ext>
            </a:extLst>
          </p:cNvPr>
          <p:cNvCxnSpPr>
            <a:cxnSpLocks/>
          </p:cNvCxnSpPr>
          <p:nvPr/>
        </p:nvCxnSpPr>
        <p:spPr>
          <a:xfrm>
            <a:off x="18047368" y="3473450"/>
            <a:ext cx="0" cy="9145587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Скругленный прямоугольник 80">
            <a:extLst>
              <a:ext uri="{FF2B5EF4-FFF2-40B4-BE49-F238E27FC236}">
                <a16:creationId xmlns:a16="http://schemas.microsoft.com/office/drawing/2014/main" id="{ED0E6F27-DFEE-0A4A-9971-64CFD2FD4498}"/>
              </a:ext>
            </a:extLst>
          </p:cNvPr>
          <p:cNvSpPr/>
          <p:nvPr/>
        </p:nvSpPr>
        <p:spPr>
          <a:xfrm>
            <a:off x="19153189" y="6761163"/>
            <a:ext cx="2935286" cy="1095375"/>
          </a:xfrm>
          <a:prstGeom prst="roundRect">
            <a:avLst>
              <a:gd name="adj" fmla="val 3459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Lock</a:t>
            </a:r>
          </a:p>
        </p:txBody>
      </p:sp>
      <p:sp>
        <p:nvSpPr>
          <p:cNvPr id="82" name="Скругленный прямоугольник 81">
            <a:extLst>
              <a:ext uri="{FF2B5EF4-FFF2-40B4-BE49-F238E27FC236}">
                <a16:creationId xmlns:a16="http://schemas.microsoft.com/office/drawing/2014/main" id="{84EE7A3C-FC3A-A74C-AD30-B88C76B943D2}"/>
              </a:ext>
            </a:extLst>
          </p:cNvPr>
          <p:cNvSpPr/>
          <p:nvPr/>
        </p:nvSpPr>
        <p:spPr>
          <a:xfrm>
            <a:off x="19153189" y="8226425"/>
            <a:ext cx="2935286" cy="1095375"/>
          </a:xfrm>
          <a:prstGeom prst="roundRect">
            <a:avLst>
              <a:gd name="adj" fmla="val 3459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Lock</a:t>
            </a:r>
          </a:p>
        </p:txBody>
      </p:sp>
      <p:sp>
        <p:nvSpPr>
          <p:cNvPr id="83" name="Скругленный прямоугольник 82">
            <a:extLst>
              <a:ext uri="{FF2B5EF4-FFF2-40B4-BE49-F238E27FC236}">
                <a16:creationId xmlns:a16="http://schemas.microsoft.com/office/drawing/2014/main" id="{FCB8361E-B022-B348-AB2A-381CD366DFDF}"/>
              </a:ext>
            </a:extLst>
          </p:cNvPr>
          <p:cNvSpPr/>
          <p:nvPr/>
        </p:nvSpPr>
        <p:spPr>
          <a:xfrm>
            <a:off x="19153189" y="9693275"/>
            <a:ext cx="2935286" cy="1095375"/>
          </a:xfrm>
          <a:prstGeom prst="roundRect">
            <a:avLst>
              <a:gd name="adj" fmla="val 3459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?</a:t>
            </a:r>
          </a:p>
        </p:txBody>
      </p:sp>
      <p:cxnSp>
        <p:nvCxnSpPr>
          <p:cNvPr id="85" name="Прямая со стрелкой 84">
            <a:extLst>
              <a:ext uri="{FF2B5EF4-FFF2-40B4-BE49-F238E27FC236}">
                <a16:creationId xmlns:a16="http://schemas.microsoft.com/office/drawing/2014/main" id="{9C3EC432-FE6D-F347-B3C6-2EAD438E2906}"/>
              </a:ext>
            </a:extLst>
          </p:cNvPr>
          <p:cNvCxnSpPr>
            <a:cxnSpLocks/>
          </p:cNvCxnSpPr>
          <p:nvPr/>
        </p:nvCxnSpPr>
        <p:spPr>
          <a:xfrm>
            <a:off x="14392275" y="7134225"/>
            <a:ext cx="32893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>
            <a:extLst>
              <a:ext uri="{FF2B5EF4-FFF2-40B4-BE49-F238E27FC236}">
                <a16:creationId xmlns:a16="http://schemas.microsoft.com/office/drawing/2014/main" id="{2FF06C9A-2BD9-2943-9D1F-94FEAEAC5390}"/>
              </a:ext>
            </a:extLst>
          </p:cNvPr>
          <p:cNvCxnSpPr>
            <a:cxnSpLocks/>
          </p:cNvCxnSpPr>
          <p:nvPr/>
        </p:nvCxnSpPr>
        <p:spPr>
          <a:xfrm flipH="1">
            <a:off x="14392275" y="7496175"/>
            <a:ext cx="32893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>
            <a:extLst>
              <a:ext uri="{FF2B5EF4-FFF2-40B4-BE49-F238E27FC236}">
                <a16:creationId xmlns:a16="http://schemas.microsoft.com/office/drawing/2014/main" id="{75E6BA87-D5BD-1746-9834-59FFE1F4B698}"/>
              </a:ext>
            </a:extLst>
          </p:cNvPr>
          <p:cNvCxnSpPr>
            <a:cxnSpLocks/>
          </p:cNvCxnSpPr>
          <p:nvPr/>
        </p:nvCxnSpPr>
        <p:spPr>
          <a:xfrm>
            <a:off x="14392275" y="8580104"/>
            <a:ext cx="32893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>
            <a:extLst>
              <a:ext uri="{FF2B5EF4-FFF2-40B4-BE49-F238E27FC236}">
                <a16:creationId xmlns:a16="http://schemas.microsoft.com/office/drawing/2014/main" id="{7579545B-1DF1-9848-BDCB-A4ED8DACC37F}"/>
              </a:ext>
            </a:extLst>
          </p:cNvPr>
          <p:cNvCxnSpPr>
            <a:cxnSpLocks/>
          </p:cNvCxnSpPr>
          <p:nvPr/>
        </p:nvCxnSpPr>
        <p:spPr>
          <a:xfrm flipH="1">
            <a:off x="14392275" y="8942054"/>
            <a:ext cx="32893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>
            <a:extLst>
              <a:ext uri="{FF2B5EF4-FFF2-40B4-BE49-F238E27FC236}">
                <a16:creationId xmlns:a16="http://schemas.microsoft.com/office/drawing/2014/main" id="{76F89D0C-9318-0647-AC9E-53B4920CD161}"/>
              </a:ext>
            </a:extLst>
          </p:cNvPr>
          <p:cNvCxnSpPr>
            <a:cxnSpLocks/>
          </p:cNvCxnSpPr>
          <p:nvPr/>
        </p:nvCxnSpPr>
        <p:spPr>
          <a:xfrm>
            <a:off x="14392275" y="10058400"/>
            <a:ext cx="32893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id="{099F8394-B05C-0D49-A05D-AB1AFB53C6B1}"/>
              </a:ext>
            </a:extLst>
          </p:cNvPr>
          <p:cNvCxnSpPr>
            <a:cxnSpLocks/>
          </p:cNvCxnSpPr>
          <p:nvPr/>
        </p:nvCxnSpPr>
        <p:spPr>
          <a:xfrm flipH="1">
            <a:off x="14392275" y="10420350"/>
            <a:ext cx="32893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Номер слайда 3">
            <a:extLst>
              <a:ext uri="{FF2B5EF4-FFF2-40B4-BE49-F238E27FC236}">
                <a16:creationId xmlns:a16="http://schemas.microsoft.com/office/drawing/2014/main" id="{709BB6E0-C549-D346-A802-A428B97AF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7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57">
            <a:extLst>
              <a:ext uri="{FF2B5EF4-FFF2-40B4-BE49-F238E27FC236}">
                <a16:creationId xmlns:a16="http://schemas.microsoft.com/office/drawing/2014/main" id="{068EB97F-2E1D-D945-BB17-D15C1C36D855}"/>
              </a:ext>
            </a:extLst>
          </p:cNvPr>
          <p:cNvSpPr/>
          <p:nvPr/>
        </p:nvSpPr>
        <p:spPr>
          <a:xfrm flipH="1">
            <a:off x="1978686" y="4585329"/>
            <a:ext cx="4717385" cy="4716000"/>
          </a:xfrm>
          <a:prstGeom prst="ellipse">
            <a:avLst/>
          </a:prstGeom>
          <a:solidFill>
            <a:srgbClr val="0077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мы реализовали распределённые транзакции в YDB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00" y="2735264"/>
            <a:ext cx="13914012" cy="9380536"/>
          </a:xfrm>
        </p:spPr>
        <p:txBody>
          <a:bodyPr/>
          <a:lstStyle/>
          <a:p>
            <a:pPr lvl="2">
              <a:spcAft>
                <a:spcPts val="2800"/>
              </a:spcAft>
            </a:pPr>
            <a:r>
              <a:rPr lang="ru-RU" sz="4800" dirty="0"/>
              <a:t>Кто участвует в распределённых транзакциях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Свойства и ограничения атомарного распределённого запроса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Конкурентное выполнение распределённых транзакций</a:t>
            </a:r>
          </a:p>
          <a:p>
            <a:pPr lvl="2">
              <a:spcAft>
                <a:spcPts val="2800"/>
              </a:spcAft>
            </a:pPr>
            <a:endParaRPr lang="ru-RU" sz="4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FC68291-EAE1-3F4C-A52F-4A578FE890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568" y="5665621"/>
            <a:ext cx="3048000" cy="2540000"/>
          </a:xfrm>
          <a:prstGeom prst="rect">
            <a:avLst/>
          </a:prstGeom>
        </p:spPr>
      </p:pic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26138EC9-EAA5-6F4F-8D79-C6E0A7837C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71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войная фигурная скобка 13">
            <a:extLst>
              <a:ext uri="{FF2B5EF4-FFF2-40B4-BE49-F238E27FC236}">
                <a16:creationId xmlns:a16="http://schemas.microsoft.com/office/drawing/2014/main" id="{A912C36C-EF4D-B947-9790-A801B94A9CC7}"/>
              </a:ext>
            </a:extLst>
          </p:cNvPr>
          <p:cNvSpPr/>
          <p:nvPr/>
        </p:nvSpPr>
        <p:spPr>
          <a:xfrm rot="5400000">
            <a:off x="5445125" y="7307266"/>
            <a:ext cx="4752975" cy="5130800"/>
          </a:xfrm>
          <a:prstGeom prst="bracePair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3C077B-9BB6-F94F-AE40-ED0D4F1EB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Таблицы</a:t>
            </a:r>
          </a:p>
        </p:txBody>
      </p:sp>
      <p:sp>
        <p:nvSpPr>
          <p:cNvPr id="39" name="Скругленный прямоугольник 38">
            <a:extLst>
              <a:ext uri="{FF2B5EF4-FFF2-40B4-BE49-F238E27FC236}">
                <a16:creationId xmlns:a16="http://schemas.microsoft.com/office/drawing/2014/main" id="{BCB6ADDA-7362-6948-9102-5369FAAC6B2A}"/>
              </a:ext>
            </a:extLst>
          </p:cNvPr>
          <p:cNvSpPr/>
          <p:nvPr/>
        </p:nvSpPr>
        <p:spPr>
          <a:xfrm>
            <a:off x="5237163" y="3822700"/>
            <a:ext cx="13178853" cy="2203450"/>
          </a:xfrm>
          <a:prstGeom prst="roundRect">
            <a:avLst>
              <a:gd name="adj" fmla="val 14897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40" name="Объект 4">
            <a:extLst>
              <a:ext uri="{FF2B5EF4-FFF2-40B4-BE49-F238E27FC236}">
                <a16:creationId xmlns:a16="http://schemas.microsoft.com/office/drawing/2014/main" id="{EE1FFA30-EC3A-404A-8FE7-E53F84FF1225}"/>
              </a:ext>
            </a:extLst>
          </p:cNvPr>
          <p:cNvSpPr txBox="1">
            <a:spLocks/>
          </p:cNvSpPr>
          <p:nvPr/>
        </p:nvSpPr>
        <p:spPr>
          <a:xfrm>
            <a:off x="3653755" y="3877564"/>
            <a:ext cx="1311599" cy="5671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dirty="0"/>
              <a:t>Row 1</a:t>
            </a:r>
            <a:endParaRPr lang="en" dirty="0"/>
          </a:p>
        </p:txBody>
      </p:sp>
      <p:sp>
        <p:nvSpPr>
          <p:cNvPr id="22" name="Объект 4">
            <a:extLst>
              <a:ext uri="{FF2B5EF4-FFF2-40B4-BE49-F238E27FC236}">
                <a16:creationId xmlns:a16="http://schemas.microsoft.com/office/drawing/2014/main" id="{679401DA-F47A-C94E-BBEE-D9F21BE509B2}"/>
              </a:ext>
            </a:extLst>
          </p:cNvPr>
          <p:cNvSpPr txBox="1">
            <a:spLocks/>
          </p:cNvSpPr>
          <p:nvPr/>
        </p:nvSpPr>
        <p:spPr>
          <a:xfrm>
            <a:off x="3646107" y="4436047"/>
            <a:ext cx="1311599" cy="5671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dirty="0"/>
              <a:t>Row 2</a:t>
            </a:r>
            <a:endParaRPr lang="en" dirty="0"/>
          </a:p>
        </p:txBody>
      </p:sp>
      <p:sp>
        <p:nvSpPr>
          <p:cNvPr id="23" name="Объект 4">
            <a:extLst>
              <a:ext uri="{FF2B5EF4-FFF2-40B4-BE49-F238E27FC236}">
                <a16:creationId xmlns:a16="http://schemas.microsoft.com/office/drawing/2014/main" id="{29C56659-E7EA-D54A-B8C5-838A2C5FF8F1}"/>
              </a:ext>
            </a:extLst>
          </p:cNvPr>
          <p:cNvSpPr txBox="1">
            <a:spLocks/>
          </p:cNvSpPr>
          <p:nvPr/>
        </p:nvSpPr>
        <p:spPr>
          <a:xfrm>
            <a:off x="3646107" y="5002022"/>
            <a:ext cx="1311599" cy="5671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dirty="0"/>
              <a:t>…</a:t>
            </a:r>
            <a:endParaRPr lang="en" dirty="0"/>
          </a:p>
        </p:txBody>
      </p:sp>
      <p:sp>
        <p:nvSpPr>
          <p:cNvPr id="25" name="Объект 4">
            <a:extLst>
              <a:ext uri="{FF2B5EF4-FFF2-40B4-BE49-F238E27FC236}">
                <a16:creationId xmlns:a16="http://schemas.microsoft.com/office/drawing/2014/main" id="{40952344-7604-894C-B347-E69B89797E2E}"/>
              </a:ext>
            </a:extLst>
          </p:cNvPr>
          <p:cNvSpPr txBox="1">
            <a:spLocks/>
          </p:cNvSpPr>
          <p:nvPr/>
        </p:nvSpPr>
        <p:spPr>
          <a:xfrm>
            <a:off x="3646107" y="5564505"/>
            <a:ext cx="1311599" cy="5671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dirty="0"/>
              <a:t>Row N</a:t>
            </a:r>
            <a:endParaRPr lang="en" dirty="0"/>
          </a:p>
        </p:txBody>
      </p:sp>
      <p:sp>
        <p:nvSpPr>
          <p:cNvPr id="26" name="Объект 4">
            <a:extLst>
              <a:ext uri="{FF2B5EF4-FFF2-40B4-BE49-F238E27FC236}">
                <a16:creationId xmlns:a16="http://schemas.microsoft.com/office/drawing/2014/main" id="{2F07DE60-DE7E-2D45-BD3F-D2E57DEC1FCC}"/>
              </a:ext>
            </a:extLst>
          </p:cNvPr>
          <p:cNvSpPr txBox="1">
            <a:spLocks/>
          </p:cNvSpPr>
          <p:nvPr/>
        </p:nvSpPr>
        <p:spPr>
          <a:xfrm>
            <a:off x="5237163" y="3059050"/>
            <a:ext cx="2565400" cy="5671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en-US" dirty="0"/>
              <a:t>Column 1</a:t>
            </a:r>
            <a:endParaRPr lang="en" dirty="0"/>
          </a:p>
        </p:txBody>
      </p:sp>
      <p:sp>
        <p:nvSpPr>
          <p:cNvPr id="28" name="Объект 4">
            <a:extLst>
              <a:ext uri="{FF2B5EF4-FFF2-40B4-BE49-F238E27FC236}">
                <a16:creationId xmlns:a16="http://schemas.microsoft.com/office/drawing/2014/main" id="{584C58E2-55DE-4A4F-AAB7-2367D2BA00E3}"/>
              </a:ext>
            </a:extLst>
          </p:cNvPr>
          <p:cNvSpPr txBox="1">
            <a:spLocks/>
          </p:cNvSpPr>
          <p:nvPr/>
        </p:nvSpPr>
        <p:spPr>
          <a:xfrm>
            <a:off x="7802564" y="3043302"/>
            <a:ext cx="2565400" cy="5671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en-US" dirty="0"/>
              <a:t>Column 2</a:t>
            </a:r>
            <a:endParaRPr lang="en" dirty="0"/>
          </a:p>
        </p:txBody>
      </p:sp>
      <p:sp>
        <p:nvSpPr>
          <p:cNvPr id="29" name="Объект 4">
            <a:extLst>
              <a:ext uri="{FF2B5EF4-FFF2-40B4-BE49-F238E27FC236}">
                <a16:creationId xmlns:a16="http://schemas.microsoft.com/office/drawing/2014/main" id="{71080C5F-3D66-9142-8613-5149AEF5C7EE}"/>
              </a:ext>
            </a:extLst>
          </p:cNvPr>
          <p:cNvSpPr txBox="1">
            <a:spLocks/>
          </p:cNvSpPr>
          <p:nvPr/>
        </p:nvSpPr>
        <p:spPr>
          <a:xfrm>
            <a:off x="12561888" y="3085275"/>
            <a:ext cx="2198688" cy="5671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dirty="0"/>
              <a:t>…</a:t>
            </a:r>
            <a:endParaRPr lang="en" dirty="0"/>
          </a:p>
        </p:txBody>
      </p:sp>
      <p:sp>
        <p:nvSpPr>
          <p:cNvPr id="32" name="Объект 4">
            <a:extLst>
              <a:ext uri="{FF2B5EF4-FFF2-40B4-BE49-F238E27FC236}">
                <a16:creationId xmlns:a16="http://schemas.microsoft.com/office/drawing/2014/main" id="{BC67F01D-92FB-D042-887F-78904F77505A}"/>
              </a:ext>
            </a:extLst>
          </p:cNvPr>
          <p:cNvSpPr txBox="1">
            <a:spLocks/>
          </p:cNvSpPr>
          <p:nvPr/>
        </p:nvSpPr>
        <p:spPr>
          <a:xfrm>
            <a:off x="15855696" y="3066987"/>
            <a:ext cx="2564067" cy="5671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en-US" dirty="0"/>
              <a:t>Column N</a:t>
            </a:r>
          </a:p>
        </p:txBody>
      </p:sp>
      <p:sp>
        <p:nvSpPr>
          <p:cNvPr id="33" name="Скругленный прямоугольник 32">
            <a:extLst>
              <a:ext uri="{FF2B5EF4-FFF2-40B4-BE49-F238E27FC236}">
                <a16:creationId xmlns:a16="http://schemas.microsoft.com/office/drawing/2014/main" id="{0D776B23-F2A6-9541-8B81-76FC9C29345D}"/>
              </a:ext>
            </a:extLst>
          </p:cNvPr>
          <p:cNvSpPr/>
          <p:nvPr/>
        </p:nvSpPr>
        <p:spPr>
          <a:xfrm>
            <a:off x="5239322" y="6392863"/>
            <a:ext cx="13178853" cy="2198687"/>
          </a:xfrm>
          <a:prstGeom prst="roundRect">
            <a:avLst>
              <a:gd name="adj" fmla="val 16776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34" name="Скругленный прямоугольник 33">
            <a:extLst>
              <a:ext uri="{FF2B5EF4-FFF2-40B4-BE49-F238E27FC236}">
                <a16:creationId xmlns:a16="http://schemas.microsoft.com/office/drawing/2014/main" id="{1A73AD9E-41F6-0941-80B0-B7AB843F75B4}"/>
              </a:ext>
            </a:extLst>
          </p:cNvPr>
          <p:cNvSpPr/>
          <p:nvPr/>
        </p:nvSpPr>
        <p:spPr>
          <a:xfrm>
            <a:off x="5239322" y="8945563"/>
            <a:ext cx="13178853" cy="2208212"/>
          </a:xfrm>
          <a:prstGeom prst="roundRect">
            <a:avLst>
              <a:gd name="adj" fmla="val 15888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tx1"/>
              </a:solidFill>
              <a:latin typeface="YS Text Light" pitchFamily="2" charset="0"/>
            </a:endParaRPr>
          </a:p>
        </p:txBody>
      </p:sp>
      <p:sp>
        <p:nvSpPr>
          <p:cNvPr id="37" name="Объект 4">
            <a:extLst>
              <a:ext uri="{FF2B5EF4-FFF2-40B4-BE49-F238E27FC236}">
                <a16:creationId xmlns:a16="http://schemas.microsoft.com/office/drawing/2014/main" id="{6CCA3FE6-BAC1-5541-91D1-E05E80E9651C}"/>
              </a:ext>
            </a:extLst>
          </p:cNvPr>
          <p:cNvSpPr txBox="1">
            <a:spLocks/>
          </p:cNvSpPr>
          <p:nvPr/>
        </p:nvSpPr>
        <p:spPr>
          <a:xfrm>
            <a:off x="5237163" y="12386882"/>
            <a:ext cx="5130800" cy="5671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en-US" dirty="0"/>
              <a:t>Primary key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CAB42C-AF86-4948-B199-B116FC06682E}"/>
              </a:ext>
            </a:extLst>
          </p:cNvPr>
          <p:cNvSpPr txBox="1"/>
          <p:nvPr/>
        </p:nvSpPr>
        <p:spPr>
          <a:xfrm>
            <a:off x="1792224" y="7900416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ru-RU" sz="3200" dirty="0" err="1">
              <a:solidFill>
                <a:sysClr val="windowText" lastClr="000000"/>
              </a:solidFill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9F9ACB5B-DBC4-D141-A426-B6D8B6563C66}"/>
              </a:ext>
            </a:extLst>
          </p:cNvPr>
          <p:cNvCxnSpPr>
            <a:cxnSpLocks/>
          </p:cNvCxnSpPr>
          <p:nvPr/>
        </p:nvCxnSpPr>
        <p:spPr>
          <a:xfrm>
            <a:off x="3408363" y="4379414"/>
            <a:ext cx="15009812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14322F7A-8838-024C-820F-1D4EE50847E6}"/>
              </a:ext>
            </a:extLst>
          </p:cNvPr>
          <p:cNvCxnSpPr>
            <a:cxnSpLocks/>
          </p:cNvCxnSpPr>
          <p:nvPr/>
        </p:nvCxnSpPr>
        <p:spPr>
          <a:xfrm>
            <a:off x="3408363" y="4934150"/>
            <a:ext cx="15009812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39A63A4B-0463-AA4F-8CA8-9268DE908E16}"/>
              </a:ext>
            </a:extLst>
          </p:cNvPr>
          <p:cNvCxnSpPr>
            <a:cxnSpLocks/>
          </p:cNvCxnSpPr>
          <p:nvPr/>
        </p:nvCxnSpPr>
        <p:spPr>
          <a:xfrm>
            <a:off x="3408363" y="5518287"/>
            <a:ext cx="15009812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D083FBA1-0574-F546-984A-227D3E4016C0}"/>
              </a:ext>
            </a:extLst>
          </p:cNvPr>
          <p:cNvCxnSpPr>
            <a:cxnSpLocks/>
          </p:cNvCxnSpPr>
          <p:nvPr/>
        </p:nvCxnSpPr>
        <p:spPr>
          <a:xfrm flipV="1">
            <a:off x="7802563" y="2980945"/>
            <a:ext cx="0" cy="8172830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5EEA9195-E8FB-874C-81C4-52FA18D8DDA5}"/>
              </a:ext>
            </a:extLst>
          </p:cNvPr>
          <p:cNvCxnSpPr>
            <a:cxnSpLocks/>
          </p:cNvCxnSpPr>
          <p:nvPr/>
        </p:nvCxnSpPr>
        <p:spPr>
          <a:xfrm flipV="1">
            <a:off x="10374059" y="2962657"/>
            <a:ext cx="0" cy="8191118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6B4A1C70-7898-CE42-A518-F3A2DFE7EF18}"/>
              </a:ext>
            </a:extLst>
          </p:cNvPr>
          <p:cNvCxnSpPr>
            <a:cxnSpLocks/>
          </p:cNvCxnSpPr>
          <p:nvPr/>
        </p:nvCxnSpPr>
        <p:spPr>
          <a:xfrm flipV="1">
            <a:off x="15855379" y="2980945"/>
            <a:ext cx="0" cy="8172830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Объект 4">
            <a:extLst>
              <a:ext uri="{FF2B5EF4-FFF2-40B4-BE49-F238E27FC236}">
                <a16:creationId xmlns:a16="http://schemas.microsoft.com/office/drawing/2014/main" id="{3008E8D5-7759-DA4C-88D3-924FEE279E3C}"/>
              </a:ext>
            </a:extLst>
          </p:cNvPr>
          <p:cNvSpPr txBox="1">
            <a:spLocks/>
          </p:cNvSpPr>
          <p:nvPr/>
        </p:nvSpPr>
        <p:spPr>
          <a:xfrm>
            <a:off x="19171095" y="4648803"/>
            <a:ext cx="2904680" cy="5671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dirty="0"/>
              <a:t>DataShard 1</a:t>
            </a:r>
          </a:p>
        </p:txBody>
      </p:sp>
      <p:sp>
        <p:nvSpPr>
          <p:cNvPr id="63" name="Объект 4">
            <a:extLst>
              <a:ext uri="{FF2B5EF4-FFF2-40B4-BE49-F238E27FC236}">
                <a16:creationId xmlns:a16="http://schemas.microsoft.com/office/drawing/2014/main" id="{52DFB710-32F1-E144-9622-07E66F07D659}"/>
              </a:ext>
            </a:extLst>
          </p:cNvPr>
          <p:cNvSpPr txBox="1">
            <a:spLocks/>
          </p:cNvSpPr>
          <p:nvPr/>
        </p:nvSpPr>
        <p:spPr>
          <a:xfrm>
            <a:off x="19179287" y="7212615"/>
            <a:ext cx="2904680" cy="5671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ru-RU" dirty="0"/>
              <a:t>…</a:t>
            </a:r>
            <a:endParaRPr lang="en-US" dirty="0"/>
          </a:p>
        </p:txBody>
      </p:sp>
      <p:sp>
        <p:nvSpPr>
          <p:cNvPr id="64" name="Объект 4">
            <a:extLst>
              <a:ext uri="{FF2B5EF4-FFF2-40B4-BE49-F238E27FC236}">
                <a16:creationId xmlns:a16="http://schemas.microsoft.com/office/drawing/2014/main" id="{2DF12BA2-D129-BF43-A440-DC09808FA096}"/>
              </a:ext>
            </a:extLst>
          </p:cNvPr>
          <p:cNvSpPr txBox="1">
            <a:spLocks/>
          </p:cNvSpPr>
          <p:nvPr/>
        </p:nvSpPr>
        <p:spPr>
          <a:xfrm>
            <a:off x="19171095" y="9785191"/>
            <a:ext cx="2904680" cy="5671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dirty="0"/>
              <a:t>DataShard N</a:t>
            </a:r>
          </a:p>
        </p:txBody>
      </p:sp>
      <p:sp>
        <p:nvSpPr>
          <p:cNvPr id="30" name="Номер слайда 3">
            <a:extLst>
              <a:ext uri="{FF2B5EF4-FFF2-40B4-BE49-F238E27FC236}">
                <a16:creationId xmlns:a16="http://schemas.microsoft.com/office/drawing/2014/main" id="{7FF41499-3A47-3F46-9D0C-251A795A67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8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57">
            <a:extLst>
              <a:ext uri="{FF2B5EF4-FFF2-40B4-BE49-F238E27FC236}">
                <a16:creationId xmlns:a16="http://schemas.microsoft.com/office/drawing/2014/main" id="{068EB97F-2E1D-D945-BB17-D15C1C36D855}"/>
              </a:ext>
            </a:extLst>
          </p:cNvPr>
          <p:cNvSpPr/>
          <p:nvPr/>
        </p:nvSpPr>
        <p:spPr>
          <a:xfrm flipH="1">
            <a:off x="1978686" y="4585329"/>
            <a:ext cx="4717385" cy="4716000"/>
          </a:xfrm>
          <a:prstGeom prst="ellipse">
            <a:avLst/>
          </a:prstGeom>
          <a:solidFill>
            <a:srgbClr val="0077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YDB Tablet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00" y="3127010"/>
            <a:ext cx="13905975" cy="8947759"/>
          </a:xfrm>
        </p:spPr>
        <p:txBody>
          <a:bodyPr/>
          <a:lstStyle/>
          <a:p>
            <a:pPr lvl="2">
              <a:spcAft>
                <a:spcPts val="2900"/>
              </a:spcAft>
            </a:pPr>
            <a:r>
              <a:rPr lang="ru-RU" sz="4800" dirty="0"/>
              <a:t>Является актором, но имеет</a:t>
            </a:r>
            <a:br>
              <a:rPr lang="ru-RU" sz="4800" dirty="0"/>
            </a:br>
            <a:r>
              <a:rPr lang="ru-RU" sz="4800" dirty="0"/>
              <a:t>персистентное состояние</a:t>
            </a:r>
          </a:p>
          <a:p>
            <a:pPr lvl="2">
              <a:spcAft>
                <a:spcPts val="2900"/>
              </a:spcAft>
            </a:pPr>
            <a:r>
              <a:rPr lang="ru-RU" sz="4800" dirty="0"/>
              <a:t>Работает однопоточно</a:t>
            </a:r>
          </a:p>
          <a:p>
            <a:pPr lvl="2">
              <a:spcAft>
                <a:spcPts val="2900"/>
              </a:spcAft>
            </a:pPr>
            <a:r>
              <a:rPr lang="ru-RU" sz="4800" dirty="0"/>
              <a:t>Хранит свое состояние и данные</a:t>
            </a:r>
            <a:br>
              <a:rPr lang="ru-RU" sz="4800" dirty="0"/>
            </a:br>
            <a:r>
              <a:rPr lang="ru-RU" sz="4800" dirty="0"/>
              <a:t>в Distributed Storage</a:t>
            </a:r>
          </a:p>
          <a:p>
            <a:pPr lvl="2">
              <a:spcAft>
                <a:spcPts val="2900"/>
              </a:spcAft>
            </a:pPr>
            <a:r>
              <a:rPr lang="ru-RU" sz="4800" dirty="0"/>
              <a:t>Единица отказоустойчивости системы</a:t>
            </a:r>
          </a:p>
          <a:p>
            <a:pPr lvl="2">
              <a:spcAft>
                <a:spcPts val="2900"/>
              </a:spcAft>
            </a:pPr>
            <a:r>
              <a:rPr lang="ru-RU" sz="4800" dirty="0"/>
              <a:t>Всегда работает только один экземпляр</a:t>
            </a:r>
          </a:p>
          <a:p>
            <a:pPr lvl="2">
              <a:spcAft>
                <a:spcPts val="2900"/>
              </a:spcAft>
            </a:pPr>
            <a:r>
              <a:rPr lang="ru-RU" sz="4800" dirty="0"/>
              <a:t>Поднимается на любой ноде кластера</a:t>
            </a:r>
          </a:p>
          <a:p>
            <a:pPr lvl="2">
              <a:spcAft>
                <a:spcPts val="2900"/>
              </a:spcAft>
            </a:pPr>
            <a:r>
              <a:rPr lang="ru-RU" sz="4800" dirty="0"/>
              <a:t>На кластере ~100</a:t>
            </a:r>
            <a:r>
              <a:rPr lang="en-US" sz="4800" dirty="0"/>
              <a:t>K</a:t>
            </a:r>
            <a:r>
              <a:rPr lang="ru-RU" sz="4800" dirty="0"/>
              <a:t> </a:t>
            </a:r>
            <a:r>
              <a:rPr lang="en-US" sz="4800" dirty="0"/>
              <a:t>tablet</a:t>
            </a:r>
            <a:endParaRPr lang="ru-RU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067" y="5821363"/>
            <a:ext cx="2640858" cy="2200275"/>
          </a:xfrm>
          <a:prstGeom prst="rect">
            <a:avLst/>
          </a:prstGeom>
        </p:spPr>
      </p:pic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7B00C771-5202-9F41-9516-7377E12AC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7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57">
            <a:extLst>
              <a:ext uri="{FF2B5EF4-FFF2-40B4-BE49-F238E27FC236}">
                <a16:creationId xmlns:a16="http://schemas.microsoft.com/office/drawing/2014/main" id="{068EB97F-2E1D-D945-BB17-D15C1C36D855}"/>
              </a:ext>
            </a:extLst>
          </p:cNvPr>
          <p:cNvSpPr/>
          <p:nvPr/>
        </p:nvSpPr>
        <p:spPr>
          <a:xfrm flipH="1">
            <a:off x="1978686" y="4585329"/>
            <a:ext cx="4717385" cy="4716000"/>
          </a:xfrm>
          <a:prstGeom prst="ellipse">
            <a:avLst/>
          </a:prstGeom>
          <a:solidFill>
            <a:srgbClr val="0077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ru-RU" dirty="0"/>
              <a:t>ablet </a:t>
            </a:r>
            <a:r>
              <a:rPr lang="en-US" dirty="0"/>
              <a:t>—</a:t>
            </a:r>
            <a:r>
              <a:rPr lang="ru-RU" dirty="0"/>
              <a:t> универсальный строительный блок системы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00" y="3481387"/>
            <a:ext cx="13905975" cy="8644181"/>
          </a:xfrm>
        </p:spPr>
        <p:txBody>
          <a:bodyPr/>
          <a:lstStyle/>
          <a:p>
            <a:pPr lvl="1">
              <a:spcAft>
                <a:spcPts val="0"/>
              </a:spcAft>
              <a:buClr>
                <a:schemeClr val="accent1"/>
              </a:buClr>
            </a:pPr>
            <a:r>
              <a:rPr lang="ru-RU" sz="4800" dirty="0"/>
              <a:t>С использованием tablet построены</a:t>
            </a:r>
            <a:endParaRPr lang="en-US" sz="4800" dirty="0"/>
          </a:p>
          <a:p>
            <a:pPr lvl="1">
              <a:spcAft>
                <a:spcPts val="2900"/>
              </a:spcAft>
              <a:buClr>
                <a:schemeClr val="accent1"/>
              </a:buClr>
            </a:pPr>
            <a:r>
              <a:rPr lang="ru-RU" sz="4800" dirty="0"/>
              <a:t>разные логические сущности</a:t>
            </a:r>
            <a:endParaRPr lang="en-US" sz="4800" dirty="0"/>
          </a:p>
          <a:p>
            <a:pPr lvl="2">
              <a:spcAft>
                <a:spcPts val="2900"/>
              </a:spcAft>
            </a:pPr>
            <a:endParaRPr lang="ru-RU" sz="4800" dirty="0"/>
          </a:p>
          <a:p>
            <a:pPr lvl="2">
              <a:spcAft>
                <a:spcPts val="2900"/>
              </a:spcAft>
            </a:pPr>
            <a:r>
              <a:rPr lang="ru-RU" sz="4800" dirty="0"/>
              <a:t>Пользовательские таблицы</a:t>
            </a:r>
          </a:p>
          <a:p>
            <a:pPr lvl="2">
              <a:spcAft>
                <a:spcPts val="2900"/>
              </a:spcAft>
            </a:pPr>
            <a:r>
              <a:rPr lang="ru-RU" sz="4800" dirty="0"/>
              <a:t>Очереди</a:t>
            </a:r>
          </a:p>
          <a:p>
            <a:pPr lvl="2">
              <a:spcAft>
                <a:spcPts val="2900"/>
              </a:spcAft>
            </a:pPr>
            <a:r>
              <a:rPr lang="ru-RU" sz="4800" dirty="0"/>
              <a:t>Хранилище </a:t>
            </a:r>
            <a:r>
              <a:rPr lang="en-US" sz="4800" dirty="0"/>
              <a:t>time-series </a:t>
            </a:r>
            <a:r>
              <a:rPr lang="ru-RU" sz="4800" dirty="0"/>
              <a:t>данных мониторинга</a:t>
            </a:r>
          </a:p>
          <a:p>
            <a:pPr lvl="2">
              <a:spcAft>
                <a:spcPts val="2900"/>
              </a:spcAft>
            </a:pPr>
            <a:r>
              <a:rPr lang="ru-RU" sz="4800" dirty="0"/>
              <a:t>Системные tablet, необходимые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ru-RU" sz="4800" dirty="0"/>
              <a:t>для работы YDB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0" y="5649913"/>
            <a:ext cx="2821868" cy="2351087"/>
          </a:xfrm>
          <a:prstGeom prst="rect">
            <a:avLst/>
          </a:prstGeom>
        </p:spPr>
      </p:pic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CB8F03B7-474E-8342-87B3-FBD591DB62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8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Скругленный прямоугольник 80">
            <a:extLst>
              <a:ext uri="{FF2B5EF4-FFF2-40B4-BE49-F238E27FC236}">
                <a16:creationId xmlns:a16="http://schemas.microsoft.com/office/drawing/2014/main" id="{5EC442B1-C279-DF45-BF5C-5934FA52C0BF}"/>
              </a:ext>
            </a:extLst>
          </p:cNvPr>
          <p:cNvSpPr/>
          <p:nvPr/>
        </p:nvSpPr>
        <p:spPr>
          <a:xfrm>
            <a:off x="3035300" y="9324975"/>
            <a:ext cx="10988675" cy="3657600"/>
          </a:xfrm>
          <a:prstGeom prst="roundRect">
            <a:avLst>
              <a:gd name="adj" fmla="val 17675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109" name="Скругленный прямоугольник 108">
            <a:extLst>
              <a:ext uri="{FF2B5EF4-FFF2-40B4-BE49-F238E27FC236}">
                <a16:creationId xmlns:a16="http://schemas.microsoft.com/office/drawing/2014/main" id="{EB0B8193-A0A0-464D-A589-FC4731F4F9E6}"/>
              </a:ext>
            </a:extLst>
          </p:cNvPr>
          <p:cNvSpPr/>
          <p:nvPr/>
        </p:nvSpPr>
        <p:spPr>
          <a:xfrm>
            <a:off x="3408363" y="9962148"/>
            <a:ext cx="6223000" cy="2652128"/>
          </a:xfrm>
          <a:prstGeom prst="roundRect">
            <a:avLst>
              <a:gd name="adj" fmla="val 21067"/>
            </a:avLst>
          </a:prstGeom>
          <a:solidFill>
            <a:schemeClr val="bg1"/>
          </a:solidFill>
          <a:ln w="38100">
            <a:solidFill>
              <a:srgbClr val="C2DDFC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18A4EBD1-4427-CF45-9992-6F9E07B23405}"/>
              </a:ext>
            </a:extLst>
          </p:cNvPr>
          <p:cNvSpPr/>
          <p:nvPr/>
        </p:nvSpPr>
        <p:spPr>
          <a:xfrm>
            <a:off x="3035300" y="3140793"/>
            <a:ext cx="10988675" cy="5625207"/>
          </a:xfrm>
          <a:prstGeom prst="roundRect">
            <a:avLst>
              <a:gd name="adj" fmla="val 11557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69E95890-6439-4347-8A6E-B2FD4ABED34F}"/>
              </a:ext>
            </a:extLst>
          </p:cNvPr>
          <p:cNvSpPr/>
          <p:nvPr/>
        </p:nvSpPr>
        <p:spPr>
          <a:xfrm>
            <a:off x="3405185" y="3829853"/>
            <a:ext cx="1830389" cy="7175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SS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15" name="Объект 5">
            <a:extLst>
              <a:ext uri="{FF2B5EF4-FFF2-40B4-BE49-F238E27FC236}">
                <a16:creationId xmlns:a16="http://schemas.microsoft.com/office/drawing/2014/main" id="{112EEDD9-DDDB-E74A-B4B4-BABA899DBA27}"/>
              </a:ext>
            </a:extLst>
          </p:cNvPr>
          <p:cNvSpPr txBox="1">
            <a:spLocks/>
          </p:cNvSpPr>
          <p:nvPr/>
        </p:nvSpPr>
        <p:spPr>
          <a:xfrm>
            <a:off x="3775075" y="2607379"/>
            <a:ext cx="2932112" cy="1040493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spcAft>
                <a:spcPts val="2900"/>
              </a:spcAft>
              <a:buNone/>
            </a:pPr>
            <a:r>
              <a:rPr lang="en-US" sz="4800" dirty="0"/>
              <a:t>Compute</a:t>
            </a:r>
            <a:endParaRPr lang="ru-RU" sz="4800" dirty="0"/>
          </a:p>
        </p:txBody>
      </p:sp>
      <p:sp>
        <p:nvSpPr>
          <p:cNvPr id="25" name="Объект 5">
            <a:extLst>
              <a:ext uri="{FF2B5EF4-FFF2-40B4-BE49-F238E27FC236}">
                <a16:creationId xmlns:a16="http://schemas.microsoft.com/office/drawing/2014/main" id="{A75FDEED-7121-7D41-A16F-B3804C537B47}"/>
              </a:ext>
            </a:extLst>
          </p:cNvPr>
          <p:cNvSpPr txBox="1">
            <a:spLocks/>
          </p:cNvSpPr>
          <p:nvPr/>
        </p:nvSpPr>
        <p:spPr>
          <a:xfrm>
            <a:off x="3776663" y="7491444"/>
            <a:ext cx="3663147" cy="1183787"/>
          </a:xfrm>
          <a:prstGeom prst="rect">
            <a:avLst/>
          </a:prstGeom>
        </p:spPr>
        <p:txBody>
          <a:bodyPr vert="horz" lIns="0" tIns="72000" rIns="0" bIns="0" rtlCol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spcAft>
                <a:spcPts val="2900"/>
              </a:spcAft>
              <a:buFont typeface="Yandex Sans Text Light" panose="02000000000000000000" pitchFamily="2" charset="-52"/>
              <a:buNone/>
            </a:pPr>
            <a:r>
              <a:rPr lang="en-US" sz="4800" dirty="0">
                <a:solidFill>
                  <a:schemeClr val="bg1"/>
                </a:solidFill>
              </a:rPr>
              <a:t>SM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6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600" y="547141"/>
            <a:ext cx="21232812" cy="1454697"/>
          </a:xfrm>
        </p:spPr>
        <p:txBody>
          <a:bodyPr/>
          <a:lstStyle/>
          <a:p>
            <a:r>
              <a:rPr lang="en" dirty="0"/>
              <a:t>Overview</a:t>
            </a:r>
            <a:endParaRPr lang="ru-RU" dirty="0"/>
          </a:p>
        </p:txBody>
      </p:sp>
      <p:sp>
        <p:nvSpPr>
          <p:cNvPr id="38" name="Скругленный прямоугольник 37">
            <a:extLst>
              <a:ext uri="{FF2B5EF4-FFF2-40B4-BE49-F238E27FC236}">
                <a16:creationId xmlns:a16="http://schemas.microsoft.com/office/drawing/2014/main" id="{903E52A4-0868-E146-98A4-32F990F5BD5A}"/>
              </a:ext>
            </a:extLst>
          </p:cNvPr>
          <p:cNvSpPr/>
          <p:nvPr/>
        </p:nvSpPr>
        <p:spPr>
          <a:xfrm>
            <a:off x="5602286" y="3829853"/>
            <a:ext cx="1830389" cy="7175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A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39" name="Скругленный прямоугольник 38">
            <a:extLst>
              <a:ext uri="{FF2B5EF4-FFF2-40B4-BE49-F238E27FC236}">
                <a16:creationId xmlns:a16="http://schemas.microsoft.com/office/drawing/2014/main" id="{046BA0D3-2C21-2B4F-BD27-CFBB1D3D9CC7}"/>
              </a:ext>
            </a:extLst>
          </p:cNvPr>
          <p:cNvSpPr/>
          <p:nvPr/>
        </p:nvSpPr>
        <p:spPr>
          <a:xfrm>
            <a:off x="7816432" y="3829853"/>
            <a:ext cx="1830389" cy="7175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C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7C9967FD-7311-BE43-970F-F408E8237BB0}"/>
              </a:ext>
            </a:extLst>
          </p:cNvPr>
          <p:cNvSpPr/>
          <p:nvPr/>
        </p:nvSpPr>
        <p:spPr>
          <a:xfrm>
            <a:off x="9994897" y="3829853"/>
            <a:ext cx="1830389" cy="73601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M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42" name="Скругленный прямоугольник 41">
            <a:extLst>
              <a:ext uri="{FF2B5EF4-FFF2-40B4-BE49-F238E27FC236}">
                <a16:creationId xmlns:a16="http://schemas.microsoft.com/office/drawing/2014/main" id="{E2B9AF98-0B1F-D645-BB02-0D3A22415054}"/>
              </a:ext>
            </a:extLst>
          </p:cNvPr>
          <p:cNvSpPr/>
          <p:nvPr/>
        </p:nvSpPr>
        <p:spPr>
          <a:xfrm>
            <a:off x="4500563" y="4966168"/>
            <a:ext cx="1830389" cy="68374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H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43" name="Скругленный прямоугольник 42">
            <a:extLst>
              <a:ext uri="{FF2B5EF4-FFF2-40B4-BE49-F238E27FC236}">
                <a16:creationId xmlns:a16="http://schemas.microsoft.com/office/drawing/2014/main" id="{2E34E6E7-6B8F-364B-A13F-B291DD6793DD}"/>
              </a:ext>
            </a:extLst>
          </p:cNvPr>
          <p:cNvSpPr/>
          <p:nvPr/>
        </p:nvSpPr>
        <p:spPr>
          <a:xfrm>
            <a:off x="6696075" y="4966168"/>
            <a:ext cx="1830389" cy="68374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BSC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45" name="Скругленный прямоугольник 44">
            <a:extLst>
              <a:ext uri="{FF2B5EF4-FFF2-40B4-BE49-F238E27FC236}">
                <a16:creationId xmlns:a16="http://schemas.microsoft.com/office/drawing/2014/main" id="{17A22480-54B2-D84B-B8B9-8BFD903644B8}"/>
              </a:ext>
            </a:extLst>
          </p:cNvPr>
          <p:cNvSpPr/>
          <p:nvPr/>
        </p:nvSpPr>
        <p:spPr>
          <a:xfrm>
            <a:off x="3408363" y="6225226"/>
            <a:ext cx="3131999" cy="2129087"/>
          </a:xfrm>
          <a:prstGeom prst="roundRect">
            <a:avLst>
              <a:gd name="adj" fmla="val 17313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>
            <a:extLst>
              <a:ext uri="{FF2B5EF4-FFF2-40B4-BE49-F238E27FC236}">
                <a16:creationId xmlns:a16="http://schemas.microsoft.com/office/drawing/2014/main" id="{9DCCA872-ABCE-934A-A387-06A12A04D226}"/>
              </a:ext>
            </a:extLst>
          </p:cNvPr>
          <p:cNvSpPr/>
          <p:nvPr/>
        </p:nvSpPr>
        <p:spPr>
          <a:xfrm>
            <a:off x="3775075" y="6710413"/>
            <a:ext cx="1106488" cy="5544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47" name="Скругленный прямоугольник 46">
            <a:extLst>
              <a:ext uri="{FF2B5EF4-FFF2-40B4-BE49-F238E27FC236}">
                <a16:creationId xmlns:a16="http://schemas.microsoft.com/office/drawing/2014/main" id="{00628528-58E7-F242-92D4-3D8683050808}"/>
              </a:ext>
            </a:extLst>
          </p:cNvPr>
          <p:cNvSpPr/>
          <p:nvPr/>
        </p:nvSpPr>
        <p:spPr>
          <a:xfrm>
            <a:off x="5092785" y="6710413"/>
            <a:ext cx="1106488" cy="5544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51" name="Скругленный прямоугольник 50">
            <a:extLst>
              <a:ext uri="{FF2B5EF4-FFF2-40B4-BE49-F238E27FC236}">
                <a16:creationId xmlns:a16="http://schemas.microsoft.com/office/drawing/2014/main" id="{EBE98477-E17E-8D49-93E0-5586A48194D1}"/>
              </a:ext>
            </a:extLst>
          </p:cNvPr>
          <p:cNvSpPr/>
          <p:nvPr/>
        </p:nvSpPr>
        <p:spPr>
          <a:xfrm>
            <a:off x="3775075" y="7445845"/>
            <a:ext cx="1106488" cy="5544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54" name="Скругленный прямоугольник 53">
            <a:extLst>
              <a:ext uri="{FF2B5EF4-FFF2-40B4-BE49-F238E27FC236}">
                <a16:creationId xmlns:a16="http://schemas.microsoft.com/office/drawing/2014/main" id="{B150E941-665C-824B-96B3-5F1661592FE6}"/>
              </a:ext>
            </a:extLst>
          </p:cNvPr>
          <p:cNvSpPr/>
          <p:nvPr/>
        </p:nvSpPr>
        <p:spPr>
          <a:xfrm>
            <a:off x="5092785" y="7445845"/>
            <a:ext cx="1106488" cy="5544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63" name="Скругленный прямоугольник 62">
            <a:extLst>
              <a:ext uri="{FF2B5EF4-FFF2-40B4-BE49-F238E27FC236}">
                <a16:creationId xmlns:a16="http://schemas.microsoft.com/office/drawing/2014/main" id="{0060D28A-453A-DF4C-840C-93DB3F936BC5}"/>
              </a:ext>
            </a:extLst>
          </p:cNvPr>
          <p:cNvSpPr/>
          <p:nvPr/>
        </p:nvSpPr>
        <p:spPr>
          <a:xfrm>
            <a:off x="6945648" y="6225226"/>
            <a:ext cx="4484354" cy="2129087"/>
          </a:xfrm>
          <a:prstGeom prst="roundRect">
            <a:avLst>
              <a:gd name="adj" fmla="val 17313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65" name="Скругленный прямоугольник 64">
            <a:extLst>
              <a:ext uri="{FF2B5EF4-FFF2-40B4-BE49-F238E27FC236}">
                <a16:creationId xmlns:a16="http://schemas.microsoft.com/office/drawing/2014/main" id="{40B7E7D7-65B2-C34B-81F2-8DADDF1DA503}"/>
              </a:ext>
            </a:extLst>
          </p:cNvPr>
          <p:cNvSpPr/>
          <p:nvPr/>
        </p:nvSpPr>
        <p:spPr>
          <a:xfrm>
            <a:off x="7326648" y="6710413"/>
            <a:ext cx="1106488" cy="5544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66" name="Скругленный прямоугольник 65">
            <a:extLst>
              <a:ext uri="{FF2B5EF4-FFF2-40B4-BE49-F238E27FC236}">
                <a16:creationId xmlns:a16="http://schemas.microsoft.com/office/drawing/2014/main" id="{6A6283F2-D06A-3840-824A-5280C1956DEC}"/>
              </a:ext>
            </a:extLst>
          </p:cNvPr>
          <p:cNvSpPr/>
          <p:nvPr/>
        </p:nvSpPr>
        <p:spPr>
          <a:xfrm>
            <a:off x="8644358" y="6710413"/>
            <a:ext cx="1106488" cy="5544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67" name="Скругленный прямоугольник 66">
            <a:extLst>
              <a:ext uri="{FF2B5EF4-FFF2-40B4-BE49-F238E27FC236}">
                <a16:creationId xmlns:a16="http://schemas.microsoft.com/office/drawing/2014/main" id="{5D8EF3B3-C476-724F-A1BC-E6BB701DD98D}"/>
              </a:ext>
            </a:extLst>
          </p:cNvPr>
          <p:cNvSpPr/>
          <p:nvPr/>
        </p:nvSpPr>
        <p:spPr>
          <a:xfrm>
            <a:off x="7326648" y="7445845"/>
            <a:ext cx="1106488" cy="5544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68" name="Скругленный прямоугольник 67">
            <a:extLst>
              <a:ext uri="{FF2B5EF4-FFF2-40B4-BE49-F238E27FC236}">
                <a16:creationId xmlns:a16="http://schemas.microsoft.com/office/drawing/2014/main" id="{F3096B7C-4DD5-064E-96D7-2A432BF77D7F}"/>
              </a:ext>
            </a:extLst>
          </p:cNvPr>
          <p:cNvSpPr/>
          <p:nvPr/>
        </p:nvSpPr>
        <p:spPr>
          <a:xfrm>
            <a:off x="8644358" y="7445845"/>
            <a:ext cx="1106488" cy="5544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69" name="Скругленный прямоугольник 68">
            <a:extLst>
              <a:ext uri="{FF2B5EF4-FFF2-40B4-BE49-F238E27FC236}">
                <a16:creationId xmlns:a16="http://schemas.microsoft.com/office/drawing/2014/main" id="{F386BF9F-A0E6-7547-B368-243BD6CB90B6}"/>
              </a:ext>
            </a:extLst>
          </p:cNvPr>
          <p:cNvSpPr/>
          <p:nvPr/>
        </p:nvSpPr>
        <p:spPr>
          <a:xfrm>
            <a:off x="9968667" y="6710413"/>
            <a:ext cx="1106488" cy="5544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70" name="Скругленный прямоугольник 69">
            <a:extLst>
              <a:ext uri="{FF2B5EF4-FFF2-40B4-BE49-F238E27FC236}">
                <a16:creationId xmlns:a16="http://schemas.microsoft.com/office/drawing/2014/main" id="{0C4D1A56-1B6B-CB44-829C-9BE885599DDE}"/>
              </a:ext>
            </a:extLst>
          </p:cNvPr>
          <p:cNvSpPr/>
          <p:nvPr/>
        </p:nvSpPr>
        <p:spPr>
          <a:xfrm>
            <a:off x="9968667" y="7445845"/>
            <a:ext cx="1106488" cy="5544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71" name="Скругленный прямоугольник 70">
            <a:extLst>
              <a:ext uri="{FF2B5EF4-FFF2-40B4-BE49-F238E27FC236}">
                <a16:creationId xmlns:a16="http://schemas.microsoft.com/office/drawing/2014/main" id="{0232F93F-3E11-6E4C-9B80-4EEB98C70CC1}"/>
              </a:ext>
            </a:extLst>
          </p:cNvPr>
          <p:cNvSpPr/>
          <p:nvPr/>
        </p:nvSpPr>
        <p:spPr>
          <a:xfrm>
            <a:off x="11826876" y="6202331"/>
            <a:ext cx="1828800" cy="2129087"/>
          </a:xfrm>
          <a:prstGeom prst="roundRect">
            <a:avLst>
              <a:gd name="adj" fmla="val 17313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72" name="Объект 5">
            <a:extLst>
              <a:ext uri="{FF2B5EF4-FFF2-40B4-BE49-F238E27FC236}">
                <a16:creationId xmlns:a16="http://schemas.microsoft.com/office/drawing/2014/main" id="{F4A5F8C3-24DD-4148-A7A8-700D14DC0D55}"/>
              </a:ext>
            </a:extLst>
          </p:cNvPr>
          <p:cNvSpPr txBox="1">
            <a:spLocks/>
          </p:cNvSpPr>
          <p:nvPr/>
        </p:nvSpPr>
        <p:spPr>
          <a:xfrm>
            <a:off x="12127832" y="5911184"/>
            <a:ext cx="1162718" cy="614330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buClr>
                <a:schemeClr val="accent4"/>
              </a:buClr>
              <a:buSzPct val="80000"/>
              <a:buNone/>
            </a:pPr>
            <a:r>
              <a:rPr lang="en-US" dirty="0"/>
              <a:t>Table</a:t>
            </a:r>
            <a:endParaRPr lang="en" dirty="0"/>
          </a:p>
        </p:txBody>
      </p:sp>
      <p:sp>
        <p:nvSpPr>
          <p:cNvPr id="73" name="Скругленный прямоугольник 72">
            <a:extLst>
              <a:ext uri="{FF2B5EF4-FFF2-40B4-BE49-F238E27FC236}">
                <a16:creationId xmlns:a16="http://schemas.microsoft.com/office/drawing/2014/main" id="{857DE3C8-1A49-3F47-A55A-798195969629}"/>
              </a:ext>
            </a:extLst>
          </p:cNvPr>
          <p:cNvSpPr/>
          <p:nvPr/>
        </p:nvSpPr>
        <p:spPr>
          <a:xfrm>
            <a:off x="12193587" y="6687518"/>
            <a:ext cx="1106488" cy="5544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75" name="Скругленный прямоугольник 74">
            <a:extLst>
              <a:ext uri="{FF2B5EF4-FFF2-40B4-BE49-F238E27FC236}">
                <a16:creationId xmlns:a16="http://schemas.microsoft.com/office/drawing/2014/main" id="{F8EEA5E2-2E5F-4E49-A570-7B7C9567663B}"/>
              </a:ext>
            </a:extLst>
          </p:cNvPr>
          <p:cNvSpPr/>
          <p:nvPr/>
        </p:nvSpPr>
        <p:spPr>
          <a:xfrm>
            <a:off x="12193587" y="7422950"/>
            <a:ext cx="1106488" cy="5544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77" name="Объект 5">
            <a:extLst>
              <a:ext uri="{FF2B5EF4-FFF2-40B4-BE49-F238E27FC236}">
                <a16:creationId xmlns:a16="http://schemas.microsoft.com/office/drawing/2014/main" id="{A142AACF-53DE-F74C-8CD4-5961C627D8E8}"/>
              </a:ext>
            </a:extLst>
          </p:cNvPr>
          <p:cNvSpPr txBox="1">
            <a:spLocks/>
          </p:cNvSpPr>
          <p:nvPr/>
        </p:nvSpPr>
        <p:spPr>
          <a:xfrm>
            <a:off x="7312360" y="5911326"/>
            <a:ext cx="1162718" cy="614188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buClr>
                <a:schemeClr val="accent4"/>
              </a:buClr>
              <a:buSzPct val="80000"/>
              <a:buNone/>
            </a:pPr>
            <a:r>
              <a:rPr lang="en-US" dirty="0"/>
              <a:t>Table</a:t>
            </a:r>
            <a:endParaRPr lang="en" dirty="0"/>
          </a:p>
        </p:txBody>
      </p:sp>
      <p:sp>
        <p:nvSpPr>
          <p:cNvPr id="78" name="Объект 5">
            <a:extLst>
              <a:ext uri="{FF2B5EF4-FFF2-40B4-BE49-F238E27FC236}">
                <a16:creationId xmlns:a16="http://schemas.microsoft.com/office/drawing/2014/main" id="{6247C428-EF2D-9D4D-B057-14E280CD0194}"/>
              </a:ext>
            </a:extLst>
          </p:cNvPr>
          <p:cNvSpPr txBox="1">
            <a:spLocks/>
          </p:cNvSpPr>
          <p:nvPr/>
        </p:nvSpPr>
        <p:spPr>
          <a:xfrm>
            <a:off x="3726949" y="5911326"/>
            <a:ext cx="1162718" cy="614188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buClr>
                <a:schemeClr val="accent4"/>
              </a:buClr>
              <a:buSzPct val="80000"/>
              <a:buNone/>
            </a:pPr>
            <a:r>
              <a:rPr lang="en-US" dirty="0"/>
              <a:t>Table</a:t>
            </a:r>
            <a:endParaRPr lang="en" dirty="0"/>
          </a:p>
        </p:txBody>
      </p:sp>
      <p:sp>
        <p:nvSpPr>
          <p:cNvPr id="83" name="Объект 5">
            <a:extLst>
              <a:ext uri="{FF2B5EF4-FFF2-40B4-BE49-F238E27FC236}">
                <a16:creationId xmlns:a16="http://schemas.microsoft.com/office/drawing/2014/main" id="{03A430BE-ED05-654C-875D-53726D89C75F}"/>
              </a:ext>
            </a:extLst>
          </p:cNvPr>
          <p:cNvSpPr txBox="1">
            <a:spLocks/>
          </p:cNvSpPr>
          <p:nvPr/>
        </p:nvSpPr>
        <p:spPr>
          <a:xfrm>
            <a:off x="3775075" y="8852854"/>
            <a:ext cx="2565400" cy="1040493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spcAft>
                <a:spcPts val="2900"/>
              </a:spcAft>
              <a:buNone/>
            </a:pPr>
            <a:r>
              <a:rPr lang="en-US" sz="4800" dirty="0"/>
              <a:t>Storage</a:t>
            </a:r>
            <a:endParaRPr lang="ru-RU" sz="4800" dirty="0"/>
          </a:p>
        </p:txBody>
      </p:sp>
      <p:sp>
        <p:nvSpPr>
          <p:cNvPr id="84" name="Объект 5">
            <a:extLst>
              <a:ext uri="{FF2B5EF4-FFF2-40B4-BE49-F238E27FC236}">
                <a16:creationId xmlns:a16="http://schemas.microsoft.com/office/drawing/2014/main" id="{D96040C3-53E1-734D-B83E-F6EBB272F778}"/>
              </a:ext>
            </a:extLst>
          </p:cNvPr>
          <p:cNvSpPr txBox="1">
            <a:spLocks/>
          </p:cNvSpPr>
          <p:nvPr/>
        </p:nvSpPr>
        <p:spPr>
          <a:xfrm>
            <a:off x="3776663" y="14786137"/>
            <a:ext cx="3663147" cy="1183787"/>
          </a:xfrm>
          <a:prstGeom prst="rect">
            <a:avLst/>
          </a:prstGeom>
        </p:spPr>
        <p:txBody>
          <a:bodyPr vert="horz" lIns="0" tIns="72000" rIns="0" bIns="0" rtlCol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spcAft>
                <a:spcPts val="2900"/>
              </a:spcAft>
              <a:buFont typeface="Yandex Sans Text Light" panose="02000000000000000000" pitchFamily="2" charset="-52"/>
              <a:buNone/>
            </a:pPr>
            <a:r>
              <a:rPr lang="en-US" sz="4800" dirty="0">
                <a:solidFill>
                  <a:schemeClr val="bg1"/>
                </a:solidFill>
              </a:rPr>
              <a:t>SM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90" name="Скругленный прямоугольник 89">
            <a:extLst>
              <a:ext uri="{FF2B5EF4-FFF2-40B4-BE49-F238E27FC236}">
                <a16:creationId xmlns:a16="http://schemas.microsoft.com/office/drawing/2014/main" id="{E98F5A8F-3D78-8740-823C-FF70172811D4}"/>
              </a:ext>
            </a:extLst>
          </p:cNvPr>
          <p:cNvSpPr/>
          <p:nvPr/>
        </p:nvSpPr>
        <p:spPr>
          <a:xfrm>
            <a:off x="3790533" y="10473809"/>
            <a:ext cx="2549942" cy="1775341"/>
          </a:xfrm>
          <a:prstGeom prst="roundRect">
            <a:avLst>
              <a:gd name="adj" fmla="val 17313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107" name="Объект 5">
            <a:extLst>
              <a:ext uri="{FF2B5EF4-FFF2-40B4-BE49-F238E27FC236}">
                <a16:creationId xmlns:a16="http://schemas.microsoft.com/office/drawing/2014/main" id="{D751B0FB-EA62-DD4A-9C4E-ADE32E0C109F}"/>
              </a:ext>
            </a:extLst>
          </p:cNvPr>
          <p:cNvSpPr txBox="1">
            <a:spLocks/>
          </p:cNvSpPr>
          <p:nvPr/>
        </p:nvSpPr>
        <p:spPr>
          <a:xfrm>
            <a:off x="4109118" y="10159909"/>
            <a:ext cx="1876926" cy="614188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buClr>
                <a:schemeClr val="accent4"/>
              </a:buClr>
              <a:buSzPct val="80000"/>
              <a:buNone/>
            </a:pPr>
            <a:r>
              <a:rPr lang="en-US" sz="2400" dirty="0" err="1"/>
              <a:t>Faildomain</a:t>
            </a:r>
            <a:endParaRPr lang="en" sz="2400" dirty="0"/>
          </a:p>
        </p:txBody>
      </p:sp>
      <p:sp>
        <p:nvSpPr>
          <p:cNvPr id="108" name="Объект 5">
            <a:extLst>
              <a:ext uri="{FF2B5EF4-FFF2-40B4-BE49-F238E27FC236}">
                <a16:creationId xmlns:a16="http://schemas.microsoft.com/office/drawing/2014/main" id="{E17E87F9-B8BB-454E-A333-87A1816333C4}"/>
              </a:ext>
            </a:extLst>
          </p:cNvPr>
          <p:cNvSpPr txBox="1">
            <a:spLocks/>
          </p:cNvSpPr>
          <p:nvPr/>
        </p:nvSpPr>
        <p:spPr>
          <a:xfrm>
            <a:off x="4194425" y="10758351"/>
            <a:ext cx="1897731" cy="1127261"/>
          </a:xfrm>
          <a:prstGeom prst="rect">
            <a:avLst/>
          </a:prstGeom>
          <a:noFill/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>
              <a:buClr>
                <a:schemeClr val="accent4"/>
              </a:buClr>
              <a:buSzPct val="80000"/>
              <a:buNone/>
            </a:pPr>
            <a:r>
              <a:rPr lang="en-US" sz="2400" dirty="0"/>
              <a:t>HDD</a:t>
            </a:r>
            <a:br>
              <a:rPr lang="en-US" sz="2400" dirty="0"/>
            </a:br>
            <a:r>
              <a:rPr lang="en-US" sz="2400" dirty="0"/>
              <a:t>SSD</a:t>
            </a:r>
            <a:r>
              <a:rPr lang="en" sz="2400" dirty="0"/>
              <a:t/>
            </a:r>
            <a:br>
              <a:rPr lang="en" sz="2400" dirty="0"/>
            </a:br>
            <a:r>
              <a:rPr lang="en" sz="2400" dirty="0"/>
              <a:t>NVME</a:t>
            </a:r>
            <a:endParaRPr lang="en-US" sz="2400" dirty="0"/>
          </a:p>
        </p:txBody>
      </p:sp>
      <p:sp>
        <p:nvSpPr>
          <p:cNvPr id="110" name="Скругленный прямоугольник 109">
            <a:extLst>
              <a:ext uri="{FF2B5EF4-FFF2-40B4-BE49-F238E27FC236}">
                <a16:creationId xmlns:a16="http://schemas.microsoft.com/office/drawing/2014/main" id="{D72E4BB1-4110-1945-9C72-F5F865E4F3BF}"/>
              </a:ext>
            </a:extLst>
          </p:cNvPr>
          <p:cNvSpPr/>
          <p:nvPr/>
        </p:nvSpPr>
        <p:spPr>
          <a:xfrm>
            <a:off x="6705018" y="10473809"/>
            <a:ext cx="2556457" cy="1775341"/>
          </a:xfrm>
          <a:prstGeom prst="roundRect">
            <a:avLst>
              <a:gd name="adj" fmla="val 17313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111" name="Объект 5">
            <a:extLst>
              <a:ext uri="{FF2B5EF4-FFF2-40B4-BE49-F238E27FC236}">
                <a16:creationId xmlns:a16="http://schemas.microsoft.com/office/drawing/2014/main" id="{06A2E2BB-322C-224B-B34C-0360EE9EE976}"/>
              </a:ext>
            </a:extLst>
          </p:cNvPr>
          <p:cNvSpPr txBox="1">
            <a:spLocks/>
          </p:cNvSpPr>
          <p:nvPr/>
        </p:nvSpPr>
        <p:spPr>
          <a:xfrm>
            <a:off x="7023603" y="10159909"/>
            <a:ext cx="1876926" cy="614188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buClr>
                <a:schemeClr val="accent4"/>
              </a:buClr>
              <a:buSzPct val="80000"/>
              <a:buNone/>
            </a:pPr>
            <a:r>
              <a:rPr lang="en-US" sz="2400" dirty="0" err="1"/>
              <a:t>Faildomain</a:t>
            </a:r>
            <a:endParaRPr lang="en" sz="2400" dirty="0"/>
          </a:p>
        </p:txBody>
      </p:sp>
      <p:sp>
        <p:nvSpPr>
          <p:cNvPr id="112" name="Объект 5">
            <a:extLst>
              <a:ext uri="{FF2B5EF4-FFF2-40B4-BE49-F238E27FC236}">
                <a16:creationId xmlns:a16="http://schemas.microsoft.com/office/drawing/2014/main" id="{26BCE1DF-5A63-DE41-B1F5-5DB37AA5618B}"/>
              </a:ext>
            </a:extLst>
          </p:cNvPr>
          <p:cNvSpPr txBox="1">
            <a:spLocks/>
          </p:cNvSpPr>
          <p:nvPr/>
        </p:nvSpPr>
        <p:spPr>
          <a:xfrm>
            <a:off x="3847263" y="9695243"/>
            <a:ext cx="893179" cy="355220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buClr>
                <a:schemeClr val="accent4"/>
              </a:buClr>
              <a:buSzPct val="80000"/>
              <a:buNone/>
            </a:pPr>
            <a:r>
              <a:rPr lang="en-US" dirty="0"/>
              <a:t>DC</a:t>
            </a:r>
            <a:endParaRPr lang="en" dirty="0"/>
          </a:p>
        </p:txBody>
      </p:sp>
      <p:sp>
        <p:nvSpPr>
          <p:cNvPr id="113" name="Скругленный прямоугольник 112">
            <a:extLst>
              <a:ext uri="{FF2B5EF4-FFF2-40B4-BE49-F238E27FC236}">
                <a16:creationId xmlns:a16="http://schemas.microsoft.com/office/drawing/2014/main" id="{7F984176-2004-5340-9012-EC73152F1FB3}"/>
              </a:ext>
            </a:extLst>
          </p:cNvPr>
          <p:cNvSpPr/>
          <p:nvPr/>
        </p:nvSpPr>
        <p:spPr>
          <a:xfrm>
            <a:off x="10006185" y="9962147"/>
            <a:ext cx="3284366" cy="2652128"/>
          </a:xfrm>
          <a:prstGeom prst="roundRect">
            <a:avLst>
              <a:gd name="adj" fmla="val 21067"/>
            </a:avLst>
          </a:prstGeom>
          <a:solidFill>
            <a:schemeClr val="bg1"/>
          </a:solidFill>
          <a:ln w="38100">
            <a:solidFill>
              <a:srgbClr val="C2DDFC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114" name="Скругленный прямоугольник 113">
            <a:extLst>
              <a:ext uri="{FF2B5EF4-FFF2-40B4-BE49-F238E27FC236}">
                <a16:creationId xmlns:a16="http://schemas.microsoft.com/office/drawing/2014/main" id="{303209FD-95E7-954A-A215-B50114876069}"/>
              </a:ext>
            </a:extLst>
          </p:cNvPr>
          <p:cNvSpPr/>
          <p:nvPr/>
        </p:nvSpPr>
        <p:spPr>
          <a:xfrm>
            <a:off x="10388354" y="10473808"/>
            <a:ext cx="2543421" cy="1775341"/>
          </a:xfrm>
          <a:prstGeom prst="roundRect">
            <a:avLst>
              <a:gd name="adj" fmla="val 17313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115" name="Объект 5">
            <a:extLst>
              <a:ext uri="{FF2B5EF4-FFF2-40B4-BE49-F238E27FC236}">
                <a16:creationId xmlns:a16="http://schemas.microsoft.com/office/drawing/2014/main" id="{6435043D-1BF8-0C45-B421-4D15237A1F7B}"/>
              </a:ext>
            </a:extLst>
          </p:cNvPr>
          <p:cNvSpPr txBox="1">
            <a:spLocks/>
          </p:cNvSpPr>
          <p:nvPr/>
        </p:nvSpPr>
        <p:spPr>
          <a:xfrm>
            <a:off x="10706939" y="10159908"/>
            <a:ext cx="1876926" cy="614188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buClr>
                <a:schemeClr val="accent4"/>
              </a:buClr>
              <a:buSzPct val="80000"/>
              <a:buNone/>
            </a:pPr>
            <a:r>
              <a:rPr lang="en-US" sz="2400" dirty="0" err="1"/>
              <a:t>Faildomain</a:t>
            </a:r>
            <a:endParaRPr lang="en" sz="2400" dirty="0"/>
          </a:p>
        </p:txBody>
      </p:sp>
      <p:sp>
        <p:nvSpPr>
          <p:cNvPr id="116" name="Объект 5">
            <a:extLst>
              <a:ext uri="{FF2B5EF4-FFF2-40B4-BE49-F238E27FC236}">
                <a16:creationId xmlns:a16="http://schemas.microsoft.com/office/drawing/2014/main" id="{F65A3238-E73E-D844-9C08-BD0175D0B8FD}"/>
              </a:ext>
            </a:extLst>
          </p:cNvPr>
          <p:cNvSpPr txBox="1">
            <a:spLocks/>
          </p:cNvSpPr>
          <p:nvPr/>
        </p:nvSpPr>
        <p:spPr>
          <a:xfrm>
            <a:off x="10792246" y="10758350"/>
            <a:ext cx="1897731" cy="1127261"/>
          </a:xfrm>
          <a:prstGeom prst="rect">
            <a:avLst/>
          </a:prstGeom>
          <a:noFill/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>
              <a:buClr>
                <a:schemeClr val="accent4"/>
              </a:buClr>
              <a:buSzPct val="80000"/>
              <a:buNone/>
            </a:pPr>
            <a:r>
              <a:rPr lang="en-US" sz="2400" dirty="0"/>
              <a:t>HDD</a:t>
            </a:r>
            <a:br>
              <a:rPr lang="en-US" sz="2400" dirty="0"/>
            </a:br>
            <a:r>
              <a:rPr lang="en-US" sz="2400" dirty="0"/>
              <a:t>SSD</a:t>
            </a:r>
            <a:r>
              <a:rPr lang="en" sz="2400" dirty="0"/>
              <a:t/>
            </a:r>
            <a:br>
              <a:rPr lang="en" sz="2400" dirty="0"/>
            </a:br>
            <a:r>
              <a:rPr lang="en" sz="2400" dirty="0"/>
              <a:t>NVME</a:t>
            </a:r>
            <a:endParaRPr lang="en-US" sz="2400" dirty="0"/>
          </a:p>
        </p:txBody>
      </p:sp>
      <p:sp>
        <p:nvSpPr>
          <p:cNvPr id="119" name="Объект 5">
            <a:extLst>
              <a:ext uri="{FF2B5EF4-FFF2-40B4-BE49-F238E27FC236}">
                <a16:creationId xmlns:a16="http://schemas.microsoft.com/office/drawing/2014/main" id="{63703F63-F501-BE41-BF72-73AF072F1791}"/>
              </a:ext>
            </a:extLst>
          </p:cNvPr>
          <p:cNvSpPr txBox="1">
            <a:spLocks/>
          </p:cNvSpPr>
          <p:nvPr/>
        </p:nvSpPr>
        <p:spPr>
          <a:xfrm>
            <a:off x="10445084" y="9695242"/>
            <a:ext cx="893179" cy="355220"/>
          </a:xfrm>
          <a:prstGeom prst="rect">
            <a:avLst/>
          </a:prstGeom>
          <a:solidFill>
            <a:schemeClr val="bg1"/>
          </a:solidFill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buClr>
                <a:schemeClr val="accent4"/>
              </a:buClr>
              <a:buSzPct val="80000"/>
              <a:buNone/>
            </a:pPr>
            <a:r>
              <a:rPr lang="en-US" dirty="0"/>
              <a:t>DC</a:t>
            </a:r>
            <a:endParaRPr lang="en" dirty="0"/>
          </a:p>
        </p:txBody>
      </p:sp>
      <p:sp>
        <p:nvSpPr>
          <p:cNvPr id="120" name="Скругленный прямоугольник 119">
            <a:extLst>
              <a:ext uri="{FF2B5EF4-FFF2-40B4-BE49-F238E27FC236}">
                <a16:creationId xmlns:a16="http://schemas.microsoft.com/office/drawing/2014/main" id="{14239214-BDB4-7749-988A-43D7F95E1352}"/>
              </a:ext>
            </a:extLst>
          </p:cNvPr>
          <p:cNvSpPr/>
          <p:nvPr/>
        </p:nvSpPr>
        <p:spPr>
          <a:xfrm>
            <a:off x="14392276" y="3103563"/>
            <a:ext cx="3289300" cy="9879012"/>
          </a:xfrm>
          <a:prstGeom prst="roundRect">
            <a:avLst>
              <a:gd name="adj" fmla="val 20336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121" name="Объект 5">
            <a:extLst>
              <a:ext uri="{FF2B5EF4-FFF2-40B4-BE49-F238E27FC236}">
                <a16:creationId xmlns:a16="http://schemas.microsoft.com/office/drawing/2014/main" id="{06FC301F-5892-4544-BF5F-87A7E2FB33F3}"/>
              </a:ext>
            </a:extLst>
          </p:cNvPr>
          <p:cNvSpPr txBox="1">
            <a:spLocks/>
          </p:cNvSpPr>
          <p:nvPr/>
        </p:nvSpPr>
        <p:spPr>
          <a:xfrm>
            <a:off x="14770433" y="5008354"/>
            <a:ext cx="2557463" cy="1682207"/>
          </a:xfrm>
          <a:prstGeom prst="rect">
            <a:avLst/>
          </a:prstGeom>
          <a:noFill/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spcAft>
                <a:spcPts val="2900"/>
              </a:spcAft>
              <a:buNone/>
            </a:pPr>
            <a:r>
              <a:rPr lang="en-US" sz="4800" dirty="0"/>
              <a:t>CPU</a:t>
            </a:r>
            <a:br>
              <a:rPr lang="en-US" sz="4800" dirty="0"/>
            </a:br>
            <a:r>
              <a:rPr lang="en-US" sz="4800" dirty="0"/>
              <a:t>MEM</a:t>
            </a:r>
            <a:endParaRPr lang="ru-RU" sz="4800" dirty="0"/>
          </a:p>
        </p:txBody>
      </p:sp>
      <p:sp>
        <p:nvSpPr>
          <p:cNvPr id="122" name="Объект 5">
            <a:extLst>
              <a:ext uri="{FF2B5EF4-FFF2-40B4-BE49-F238E27FC236}">
                <a16:creationId xmlns:a16="http://schemas.microsoft.com/office/drawing/2014/main" id="{6AEA32CE-FAB1-7D44-BDDE-162880D8F54C}"/>
              </a:ext>
            </a:extLst>
          </p:cNvPr>
          <p:cNvSpPr txBox="1">
            <a:spLocks/>
          </p:cNvSpPr>
          <p:nvPr/>
        </p:nvSpPr>
        <p:spPr>
          <a:xfrm>
            <a:off x="14760575" y="10659979"/>
            <a:ext cx="2557463" cy="1490704"/>
          </a:xfrm>
          <a:prstGeom prst="rect">
            <a:avLst/>
          </a:prstGeom>
          <a:noFill/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spcAft>
                <a:spcPts val="2900"/>
              </a:spcAft>
              <a:buNone/>
            </a:pPr>
            <a:r>
              <a:rPr lang="en-US" sz="4800" dirty="0"/>
              <a:t>Disk</a:t>
            </a:r>
            <a:endParaRPr lang="ru-RU" sz="4800" dirty="0"/>
          </a:p>
        </p:txBody>
      </p:sp>
      <p:sp>
        <p:nvSpPr>
          <p:cNvPr id="123" name="Скругленный прямоугольник 122">
            <a:extLst>
              <a:ext uri="{FF2B5EF4-FFF2-40B4-BE49-F238E27FC236}">
                <a16:creationId xmlns:a16="http://schemas.microsoft.com/office/drawing/2014/main" id="{B9C05D7B-D937-6B46-B8B5-59C2996CB2A8}"/>
              </a:ext>
            </a:extLst>
          </p:cNvPr>
          <p:cNvSpPr/>
          <p:nvPr/>
        </p:nvSpPr>
        <p:spPr>
          <a:xfrm>
            <a:off x="18060988" y="3103563"/>
            <a:ext cx="3289300" cy="9879012"/>
          </a:xfrm>
          <a:prstGeom prst="roundRect">
            <a:avLst>
              <a:gd name="adj" fmla="val 21067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126" name="Объект 5">
            <a:extLst>
              <a:ext uri="{FF2B5EF4-FFF2-40B4-BE49-F238E27FC236}">
                <a16:creationId xmlns:a16="http://schemas.microsoft.com/office/drawing/2014/main" id="{E790094C-4CEE-F44B-9B85-80D3729E589F}"/>
              </a:ext>
            </a:extLst>
          </p:cNvPr>
          <p:cNvSpPr txBox="1">
            <a:spLocks/>
          </p:cNvSpPr>
          <p:nvPr/>
        </p:nvSpPr>
        <p:spPr>
          <a:xfrm>
            <a:off x="14392275" y="2059728"/>
            <a:ext cx="2932112" cy="1040493"/>
          </a:xfrm>
          <a:prstGeom prst="rect">
            <a:avLst/>
          </a:prstGeom>
          <a:noFill/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spcAft>
                <a:spcPts val="2900"/>
              </a:spcAft>
              <a:buNone/>
            </a:pPr>
            <a:r>
              <a:rPr lang="en-US" sz="4800" dirty="0"/>
              <a:t>+ Host</a:t>
            </a:r>
            <a:endParaRPr lang="ru-RU" sz="4800" dirty="0"/>
          </a:p>
        </p:txBody>
      </p:sp>
      <p:sp>
        <p:nvSpPr>
          <p:cNvPr id="127" name="Объект 5">
            <a:extLst>
              <a:ext uri="{FF2B5EF4-FFF2-40B4-BE49-F238E27FC236}">
                <a16:creationId xmlns:a16="http://schemas.microsoft.com/office/drawing/2014/main" id="{6D16F35E-B215-BA42-A3DE-E865BCAA0238}"/>
              </a:ext>
            </a:extLst>
          </p:cNvPr>
          <p:cNvSpPr txBox="1">
            <a:spLocks/>
          </p:cNvSpPr>
          <p:nvPr/>
        </p:nvSpPr>
        <p:spPr>
          <a:xfrm>
            <a:off x="18107861" y="2063070"/>
            <a:ext cx="2932112" cy="1040493"/>
          </a:xfrm>
          <a:prstGeom prst="rect">
            <a:avLst/>
          </a:prstGeom>
          <a:noFill/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spcAft>
                <a:spcPts val="2900"/>
              </a:spcAft>
              <a:buNone/>
            </a:pPr>
            <a:r>
              <a:rPr lang="en-US" sz="4800" dirty="0"/>
              <a:t>+ Host</a:t>
            </a:r>
            <a:endParaRPr lang="ru-RU" sz="4800" dirty="0"/>
          </a:p>
        </p:txBody>
      </p:sp>
      <p:sp>
        <p:nvSpPr>
          <p:cNvPr id="128" name="Номер слайда 3">
            <a:extLst>
              <a:ext uri="{FF2B5EF4-FFF2-40B4-BE49-F238E27FC236}">
                <a16:creationId xmlns:a16="http://schemas.microsoft.com/office/drawing/2014/main" id="{1FECEF28-3494-3B45-ADEE-783AE6175B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0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18A4EBD1-4427-CF45-9992-6F9E07B23405}"/>
              </a:ext>
            </a:extLst>
          </p:cNvPr>
          <p:cNvSpPr/>
          <p:nvPr/>
        </p:nvSpPr>
        <p:spPr>
          <a:xfrm>
            <a:off x="2697590" y="3455987"/>
            <a:ext cx="11694685" cy="8423275"/>
          </a:xfrm>
          <a:prstGeom prst="roundRect">
            <a:avLst>
              <a:gd name="adj" fmla="val 6424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69E95890-6439-4347-8A6E-B2FD4ABED34F}"/>
              </a:ext>
            </a:extLst>
          </p:cNvPr>
          <p:cNvSpPr/>
          <p:nvPr/>
        </p:nvSpPr>
        <p:spPr>
          <a:xfrm>
            <a:off x="3406774" y="4192588"/>
            <a:ext cx="6223001" cy="2552699"/>
          </a:xfrm>
          <a:prstGeom prst="roundRect">
            <a:avLst>
              <a:gd name="adj" fmla="val 14838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4EE9772E-2E28-964B-A909-B1C3522CEFCE}"/>
              </a:ext>
            </a:extLst>
          </p:cNvPr>
          <p:cNvSpPr/>
          <p:nvPr/>
        </p:nvSpPr>
        <p:spPr>
          <a:xfrm>
            <a:off x="18775362" y="8577263"/>
            <a:ext cx="4037013" cy="2560637"/>
          </a:xfrm>
          <a:prstGeom prst="roundRect">
            <a:avLst>
              <a:gd name="adj" fmla="val 16522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Distributed</a:t>
            </a:r>
            <a:br>
              <a:rPr lang="en-US" sz="4800" dirty="0">
                <a:ln w="0"/>
                <a:solidFill>
                  <a:schemeClr val="bg1"/>
                </a:solidFill>
              </a:rPr>
            </a:br>
            <a:r>
              <a:rPr lang="en-US" sz="4800" dirty="0">
                <a:ln w="0"/>
                <a:solidFill>
                  <a:schemeClr val="bg1"/>
                </a:solidFill>
              </a:rPr>
              <a:t>Storage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6FFD1EB3-0068-0048-BA87-CAD08372CFD1}"/>
              </a:ext>
            </a:extLst>
          </p:cNvPr>
          <p:cNvSpPr/>
          <p:nvPr/>
        </p:nvSpPr>
        <p:spPr>
          <a:xfrm>
            <a:off x="3423331" y="8577263"/>
            <a:ext cx="4377644" cy="2551112"/>
          </a:xfrm>
          <a:prstGeom prst="roundRect">
            <a:avLst>
              <a:gd name="adj" fmla="val 14336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E4E12CF6-C82C-E442-937D-1375C2D0C9C0}"/>
              </a:ext>
            </a:extLst>
          </p:cNvPr>
          <p:cNvSpPr/>
          <p:nvPr/>
        </p:nvSpPr>
        <p:spPr>
          <a:xfrm>
            <a:off x="8154803" y="4564063"/>
            <a:ext cx="5137335" cy="2551112"/>
          </a:xfrm>
          <a:prstGeom prst="roundRect">
            <a:avLst>
              <a:gd name="adj" fmla="val 15814"/>
            </a:avLst>
          </a:prstGeom>
          <a:noFill/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14" name="Объект 5">
            <a:extLst>
              <a:ext uri="{FF2B5EF4-FFF2-40B4-BE49-F238E27FC236}">
                <a16:creationId xmlns:a16="http://schemas.microsoft.com/office/drawing/2014/main" id="{7408BA5C-7FA9-6E4E-98A7-5BE07C443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775" y="4175125"/>
            <a:ext cx="4806217" cy="2390532"/>
          </a:xfrm>
        </p:spPr>
        <p:txBody>
          <a:bodyPr/>
          <a:lstStyle/>
          <a:p>
            <a:pPr marL="4037" lvl="2" indent="0" algn="ctr">
              <a:spcAft>
                <a:spcPts val="2900"/>
              </a:spcAft>
              <a:buNone/>
            </a:pPr>
            <a:r>
              <a:rPr lang="en-US" sz="4800" dirty="0"/>
              <a:t>App logic</a:t>
            </a:r>
            <a:endParaRPr lang="ru-RU" sz="4800" dirty="0"/>
          </a:p>
        </p:txBody>
      </p:sp>
      <p:sp>
        <p:nvSpPr>
          <p:cNvPr id="15" name="Объект 5">
            <a:extLst>
              <a:ext uri="{FF2B5EF4-FFF2-40B4-BE49-F238E27FC236}">
                <a16:creationId xmlns:a16="http://schemas.microsoft.com/office/drawing/2014/main" id="{112EEDD9-DDDB-E74A-B4B4-BABA899DBA27}"/>
              </a:ext>
            </a:extLst>
          </p:cNvPr>
          <p:cNvSpPr txBox="1">
            <a:spLocks/>
          </p:cNvSpPr>
          <p:nvPr/>
        </p:nvSpPr>
        <p:spPr>
          <a:xfrm>
            <a:off x="9629774" y="4549775"/>
            <a:ext cx="3663147" cy="2367573"/>
          </a:xfrm>
          <a:prstGeom prst="rect">
            <a:avLst/>
          </a:prstGeom>
        </p:spPr>
        <p:txBody>
          <a:bodyPr vert="horz" lIns="0" tIns="72000" rIns="0" bIns="0" rtlCol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spcAft>
                <a:spcPts val="2900"/>
              </a:spcAft>
              <a:buNone/>
            </a:pPr>
            <a:r>
              <a:rPr lang="en-US" sz="4800" dirty="0"/>
              <a:t>Tablet’s database</a:t>
            </a:r>
            <a:endParaRPr lang="ru-RU" sz="4800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E8DC4EDC-8B91-8741-AE81-08CA7D8265E2}"/>
              </a:ext>
            </a:extLst>
          </p:cNvPr>
          <p:cNvSpPr/>
          <p:nvPr/>
        </p:nvSpPr>
        <p:spPr>
          <a:xfrm>
            <a:off x="4514397" y="9965748"/>
            <a:ext cx="2182132" cy="739253"/>
          </a:xfrm>
          <a:prstGeom prst="round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Log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25" name="Объект 5">
            <a:extLst>
              <a:ext uri="{FF2B5EF4-FFF2-40B4-BE49-F238E27FC236}">
                <a16:creationId xmlns:a16="http://schemas.microsoft.com/office/drawing/2014/main" id="{A75FDEED-7121-7D41-A16F-B3804C537B47}"/>
              </a:ext>
            </a:extLst>
          </p:cNvPr>
          <p:cNvSpPr txBox="1">
            <a:spLocks/>
          </p:cNvSpPr>
          <p:nvPr/>
        </p:nvSpPr>
        <p:spPr>
          <a:xfrm>
            <a:off x="3776663" y="8816119"/>
            <a:ext cx="3663147" cy="1183787"/>
          </a:xfrm>
          <a:prstGeom prst="rect">
            <a:avLst/>
          </a:prstGeom>
        </p:spPr>
        <p:txBody>
          <a:bodyPr vert="horz" lIns="0" tIns="72000" rIns="0" bIns="0" rtlCol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spcAft>
                <a:spcPts val="2900"/>
              </a:spcAft>
              <a:buFont typeface="Yandex Sans Text Light" panose="02000000000000000000" pitchFamily="2" charset="-52"/>
              <a:buNone/>
            </a:pPr>
            <a:r>
              <a:rPr lang="en-US" sz="4800" dirty="0">
                <a:solidFill>
                  <a:schemeClr val="bg1"/>
                </a:solidFill>
              </a:rPr>
              <a:t>SM</a:t>
            </a:r>
            <a:endParaRPr lang="ru-RU" sz="4800" dirty="0">
              <a:solidFill>
                <a:schemeClr val="bg1"/>
              </a:solidFill>
            </a:endParaRPr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D6F8431F-3FD2-F846-9CC1-956478827BD9}"/>
              </a:ext>
            </a:extLst>
          </p:cNvPr>
          <p:cNvCxnSpPr>
            <a:cxnSpLocks/>
          </p:cNvCxnSpPr>
          <p:nvPr/>
        </p:nvCxnSpPr>
        <p:spPr>
          <a:xfrm>
            <a:off x="8169895" y="7488237"/>
            <a:ext cx="0" cy="35401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6396E9C7-4D30-0142-ACFB-85B4354CA63F}"/>
              </a:ext>
            </a:extLst>
          </p:cNvPr>
          <p:cNvCxnSpPr>
            <a:cxnSpLocks/>
          </p:cNvCxnSpPr>
          <p:nvPr/>
        </p:nvCxnSpPr>
        <p:spPr>
          <a:xfrm flipH="1">
            <a:off x="5605463" y="7842250"/>
            <a:ext cx="2568071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8A6F35D8-A3F8-374F-B6D3-DF604694E80F}"/>
              </a:ext>
            </a:extLst>
          </p:cNvPr>
          <p:cNvCxnSpPr>
            <a:cxnSpLocks/>
          </p:cNvCxnSpPr>
          <p:nvPr/>
        </p:nvCxnSpPr>
        <p:spPr>
          <a:xfrm>
            <a:off x="5609258" y="7850187"/>
            <a:ext cx="0" cy="35401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5B2D4C3D-FD49-394D-844C-7C399EECC4E3}"/>
              </a:ext>
            </a:extLst>
          </p:cNvPr>
          <p:cNvCxnSpPr>
            <a:cxnSpLocks/>
          </p:cNvCxnSpPr>
          <p:nvPr/>
        </p:nvCxnSpPr>
        <p:spPr>
          <a:xfrm>
            <a:off x="1579563" y="7496175"/>
            <a:ext cx="722312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28BC18CE-A598-BA49-9369-01C1C8A461BC}"/>
              </a:ext>
            </a:extLst>
          </p:cNvPr>
          <p:cNvCxnSpPr>
            <a:cxnSpLocks/>
          </p:cNvCxnSpPr>
          <p:nvPr/>
        </p:nvCxnSpPr>
        <p:spPr>
          <a:xfrm>
            <a:off x="5603875" y="12234863"/>
            <a:ext cx="15009813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5264A745-6C32-4146-85F3-84E4EEAAC20F}"/>
              </a:ext>
            </a:extLst>
          </p:cNvPr>
          <p:cNvCxnSpPr>
            <a:cxnSpLocks/>
          </p:cNvCxnSpPr>
          <p:nvPr/>
        </p:nvCxnSpPr>
        <p:spPr>
          <a:xfrm>
            <a:off x="14760575" y="7496175"/>
            <a:ext cx="60372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F75492E1-9CE5-4E4E-B17E-7C0713E87FB7}"/>
              </a:ext>
            </a:extLst>
          </p:cNvPr>
          <p:cNvCxnSpPr>
            <a:cxnSpLocks/>
          </p:cNvCxnSpPr>
          <p:nvPr/>
        </p:nvCxnSpPr>
        <p:spPr>
          <a:xfrm flipH="1">
            <a:off x="20791489" y="7496175"/>
            <a:ext cx="1" cy="72548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Объект 5">
            <a:extLst>
              <a:ext uri="{FF2B5EF4-FFF2-40B4-BE49-F238E27FC236}">
                <a16:creationId xmlns:a16="http://schemas.microsoft.com/office/drawing/2014/main" id="{959AE09E-F428-734B-A25A-BF3F87FC7DDB}"/>
              </a:ext>
            </a:extLst>
          </p:cNvPr>
          <p:cNvSpPr txBox="1">
            <a:spLocks/>
          </p:cNvSpPr>
          <p:nvPr/>
        </p:nvSpPr>
        <p:spPr>
          <a:xfrm>
            <a:off x="14760576" y="5209076"/>
            <a:ext cx="3657600" cy="2367573"/>
          </a:xfrm>
          <a:prstGeom prst="rect">
            <a:avLst/>
          </a:prstGeom>
        </p:spPr>
        <p:txBody>
          <a:bodyPr vert="horz" lIns="0" tIns="72000" rIns="0" bIns="0" rtlCol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buClr>
                <a:schemeClr val="accent4"/>
              </a:buClr>
              <a:buSzPct val="80000"/>
              <a:buNone/>
            </a:pPr>
            <a:r>
              <a:rPr lang="en" dirty="0"/>
              <a:t>Put</a:t>
            </a:r>
          </a:p>
          <a:p>
            <a:pPr marL="4037" lvl="2" indent="0" algn="ctr">
              <a:buClr>
                <a:schemeClr val="accent4"/>
              </a:buClr>
              <a:buSzPct val="80000"/>
              <a:buNone/>
            </a:pPr>
            <a:r>
              <a:rPr lang="en" dirty="0"/>
              <a:t>Get</a:t>
            </a:r>
          </a:p>
          <a:p>
            <a:pPr marL="4037" lvl="2" indent="0" algn="ctr">
              <a:buClr>
                <a:schemeClr val="accent4"/>
              </a:buClr>
              <a:buSzPct val="80000"/>
              <a:buNone/>
            </a:pPr>
            <a:r>
              <a:rPr lang="en" dirty="0"/>
              <a:t>CollectGarbage</a:t>
            </a:r>
          </a:p>
        </p:txBody>
      </p:sp>
      <p:sp>
        <p:nvSpPr>
          <p:cNvPr id="53" name="Объект 5">
            <a:extLst>
              <a:ext uri="{FF2B5EF4-FFF2-40B4-BE49-F238E27FC236}">
                <a16:creationId xmlns:a16="http://schemas.microsoft.com/office/drawing/2014/main" id="{99503A8F-C59A-8342-BD64-7DA37898E92D}"/>
              </a:ext>
            </a:extLst>
          </p:cNvPr>
          <p:cNvSpPr txBox="1">
            <a:spLocks/>
          </p:cNvSpPr>
          <p:nvPr/>
        </p:nvSpPr>
        <p:spPr>
          <a:xfrm>
            <a:off x="14760575" y="9112251"/>
            <a:ext cx="3657600" cy="2897187"/>
          </a:xfrm>
          <a:prstGeom prst="rect">
            <a:avLst/>
          </a:prstGeom>
        </p:spPr>
        <p:txBody>
          <a:bodyPr vert="horz" lIns="0" tIns="72000" rIns="0" bIns="0" rtlCol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buClr>
                <a:schemeClr val="accent4"/>
              </a:buClr>
              <a:buSzPct val="80000"/>
              <a:buNone/>
            </a:pPr>
            <a:r>
              <a:rPr lang="en" dirty="0"/>
              <a:t>Put</a:t>
            </a:r>
          </a:p>
          <a:p>
            <a:pPr marL="4037" lvl="2" indent="0" algn="ctr">
              <a:buClr>
                <a:schemeClr val="accent4"/>
              </a:buClr>
              <a:buSzPct val="80000"/>
              <a:buNone/>
            </a:pPr>
            <a:r>
              <a:rPr lang="en" dirty="0"/>
              <a:t>Get</a:t>
            </a:r>
          </a:p>
          <a:p>
            <a:pPr marL="4037" lvl="2" indent="0" algn="ctr">
              <a:buClr>
                <a:schemeClr val="accent4"/>
              </a:buClr>
              <a:buSzPct val="80000"/>
              <a:buNone/>
            </a:pPr>
            <a:r>
              <a:rPr lang="en" dirty="0"/>
              <a:t>Block</a:t>
            </a:r>
          </a:p>
          <a:p>
            <a:pPr marL="4037" lvl="2" indent="0" algn="ctr">
              <a:buClr>
                <a:schemeClr val="accent4"/>
              </a:buClr>
              <a:buSzPct val="80000"/>
              <a:buNone/>
            </a:pPr>
            <a:r>
              <a:rPr lang="en" dirty="0"/>
              <a:t>Discover</a:t>
            </a:r>
          </a:p>
          <a:p>
            <a:pPr marL="4037" lvl="2" indent="0" algn="ctr">
              <a:buClr>
                <a:schemeClr val="accent4"/>
              </a:buClr>
              <a:buSzPct val="80000"/>
              <a:buNone/>
            </a:pPr>
            <a:r>
              <a:rPr lang="en" dirty="0"/>
              <a:t>CollectGarbage</a:t>
            </a:r>
          </a:p>
        </p:txBody>
      </p: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324FF43F-2DEB-2A4B-B101-8D9B934316F9}"/>
              </a:ext>
            </a:extLst>
          </p:cNvPr>
          <p:cNvCxnSpPr>
            <a:cxnSpLocks/>
          </p:cNvCxnSpPr>
          <p:nvPr/>
        </p:nvCxnSpPr>
        <p:spPr>
          <a:xfrm>
            <a:off x="5605464" y="11468100"/>
            <a:ext cx="0" cy="76676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5A306758-5FD1-434F-91CD-A9FA6AF5B4C5}"/>
              </a:ext>
            </a:extLst>
          </p:cNvPr>
          <p:cNvCxnSpPr>
            <a:cxnSpLocks/>
          </p:cNvCxnSpPr>
          <p:nvPr/>
        </p:nvCxnSpPr>
        <p:spPr>
          <a:xfrm flipV="1">
            <a:off x="20613688" y="11595101"/>
            <a:ext cx="1" cy="63976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DCC481E-055C-E046-A8EF-E4F2308FC923}"/>
              </a:ext>
            </a:extLst>
          </p:cNvPr>
          <p:cNvSpPr/>
          <p:nvPr/>
        </p:nvSpPr>
        <p:spPr>
          <a:xfrm>
            <a:off x="8432483" y="4932363"/>
            <a:ext cx="270000" cy="540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>
              <a:lnSpc>
                <a:spcPct val="90000"/>
              </a:lnSpc>
            </a:pP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B5814D0-95A7-594D-99AE-D7BC4F9254FA}"/>
              </a:ext>
            </a:extLst>
          </p:cNvPr>
          <p:cNvSpPr/>
          <p:nvPr/>
        </p:nvSpPr>
        <p:spPr>
          <a:xfrm>
            <a:off x="8894763" y="5109913"/>
            <a:ext cx="270000" cy="540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>
              <a:lnSpc>
                <a:spcPct val="90000"/>
              </a:lnSpc>
            </a:pP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96D9190D-E1B9-9B40-ADC1-8D37F463E745}"/>
              </a:ext>
            </a:extLst>
          </p:cNvPr>
          <p:cNvSpPr/>
          <p:nvPr/>
        </p:nvSpPr>
        <p:spPr>
          <a:xfrm>
            <a:off x="8432483" y="5649913"/>
            <a:ext cx="270000" cy="540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>
              <a:lnSpc>
                <a:spcPct val="90000"/>
              </a:lnSpc>
            </a:pP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D84B5726-13A8-1F4A-9741-64EBD27BE33B}"/>
              </a:ext>
            </a:extLst>
          </p:cNvPr>
          <p:cNvSpPr/>
          <p:nvPr/>
        </p:nvSpPr>
        <p:spPr>
          <a:xfrm>
            <a:off x="8894763" y="5852863"/>
            <a:ext cx="270000" cy="540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>
              <a:lnSpc>
                <a:spcPct val="90000"/>
              </a:lnSpc>
            </a:pPr>
            <a:endParaRPr lang="ru-RU" sz="32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B42F6672-5078-D743-AC0D-19227BB233F3}"/>
              </a:ext>
            </a:extLst>
          </p:cNvPr>
          <p:cNvCxnSpPr>
            <a:cxnSpLocks/>
          </p:cNvCxnSpPr>
          <p:nvPr/>
        </p:nvCxnSpPr>
        <p:spPr>
          <a:xfrm flipV="1">
            <a:off x="8894763" y="3103563"/>
            <a:ext cx="0" cy="1816735"/>
          </a:xfrm>
          <a:prstGeom prst="straightConnector1">
            <a:avLst/>
          </a:prstGeom>
          <a:ln w="19050" cmpd="sng">
            <a:solidFill>
              <a:schemeClr val="accent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Объект 5">
            <a:extLst>
              <a:ext uri="{FF2B5EF4-FFF2-40B4-BE49-F238E27FC236}">
                <a16:creationId xmlns:a16="http://schemas.microsoft.com/office/drawing/2014/main" id="{222D63BB-C024-2249-A5EE-F2D59071045E}"/>
              </a:ext>
            </a:extLst>
          </p:cNvPr>
          <p:cNvSpPr txBox="1">
            <a:spLocks/>
          </p:cNvSpPr>
          <p:nvPr/>
        </p:nvSpPr>
        <p:spPr>
          <a:xfrm>
            <a:off x="7432676" y="2371725"/>
            <a:ext cx="2935288" cy="843597"/>
          </a:xfrm>
          <a:prstGeom prst="rect">
            <a:avLst/>
          </a:prstGeom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buClr>
                <a:schemeClr val="accent4"/>
              </a:buClr>
              <a:buSzPct val="80000"/>
              <a:buNone/>
            </a:pPr>
            <a:r>
              <a:rPr lang="ru-RU" dirty="0"/>
              <a:t>Таблицы</a:t>
            </a:r>
            <a:endParaRPr lang="en" dirty="0"/>
          </a:p>
        </p:txBody>
      </p:sp>
      <p:sp>
        <p:nvSpPr>
          <p:cNvPr id="36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600" y="547141"/>
            <a:ext cx="21232812" cy="1454697"/>
          </a:xfrm>
        </p:spPr>
        <p:txBody>
          <a:bodyPr/>
          <a:lstStyle/>
          <a:p>
            <a:r>
              <a:rPr lang="en" dirty="0"/>
              <a:t>YDB Tablet</a:t>
            </a:r>
            <a:endParaRPr lang="ru-RU" dirty="0"/>
          </a:p>
        </p:txBody>
      </p:sp>
      <p:sp>
        <p:nvSpPr>
          <p:cNvPr id="38" name="Номер слайда 3">
            <a:extLst>
              <a:ext uri="{FF2B5EF4-FFF2-40B4-BE49-F238E27FC236}">
                <a16:creationId xmlns:a16="http://schemas.microsoft.com/office/drawing/2014/main" id="{77FB3054-EF57-D14B-BB95-F14B7A373F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01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18A4EBD1-4427-CF45-9992-6F9E07B23405}"/>
              </a:ext>
            </a:extLst>
          </p:cNvPr>
          <p:cNvSpPr/>
          <p:nvPr/>
        </p:nvSpPr>
        <p:spPr>
          <a:xfrm>
            <a:off x="1579562" y="3116262"/>
            <a:ext cx="9153527" cy="8423275"/>
          </a:xfrm>
          <a:prstGeom prst="roundRect">
            <a:avLst>
              <a:gd name="adj" fmla="val 6424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69E95890-6439-4347-8A6E-B2FD4ABED34F}"/>
              </a:ext>
            </a:extLst>
          </p:cNvPr>
          <p:cNvSpPr/>
          <p:nvPr/>
        </p:nvSpPr>
        <p:spPr>
          <a:xfrm>
            <a:off x="2314577" y="3852863"/>
            <a:ext cx="4025900" cy="2552699"/>
          </a:xfrm>
          <a:prstGeom prst="roundRect">
            <a:avLst>
              <a:gd name="adj" fmla="val 14838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4EE9772E-2E28-964B-A909-B1C3522CEFCE}"/>
              </a:ext>
            </a:extLst>
          </p:cNvPr>
          <p:cNvSpPr/>
          <p:nvPr/>
        </p:nvSpPr>
        <p:spPr>
          <a:xfrm>
            <a:off x="5603875" y="11895138"/>
            <a:ext cx="6223000" cy="1087437"/>
          </a:xfrm>
          <a:prstGeom prst="roundRect">
            <a:avLst>
              <a:gd name="adj" fmla="val 38651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Distributed</a:t>
            </a:r>
            <a:r>
              <a:rPr lang="ru-RU" sz="4800" dirty="0">
                <a:ln w="0"/>
                <a:solidFill>
                  <a:schemeClr val="bg1"/>
                </a:solidFill>
              </a:rPr>
              <a:t> </a:t>
            </a:r>
            <a:r>
              <a:rPr lang="en-US" sz="4800" dirty="0">
                <a:ln w="0"/>
                <a:solidFill>
                  <a:schemeClr val="bg1"/>
                </a:solidFill>
              </a:rPr>
              <a:t>Storage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6FFD1EB3-0068-0048-BA87-CAD08372CFD1}"/>
              </a:ext>
            </a:extLst>
          </p:cNvPr>
          <p:cNvSpPr/>
          <p:nvPr/>
        </p:nvSpPr>
        <p:spPr>
          <a:xfrm>
            <a:off x="2358790" y="8251825"/>
            <a:ext cx="3980099" cy="2551112"/>
          </a:xfrm>
          <a:prstGeom prst="roundRect">
            <a:avLst>
              <a:gd name="adj" fmla="val 14336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E4E12CF6-C82C-E442-937D-1375C2D0C9C0}"/>
              </a:ext>
            </a:extLst>
          </p:cNvPr>
          <p:cNvSpPr/>
          <p:nvPr/>
        </p:nvSpPr>
        <p:spPr>
          <a:xfrm>
            <a:off x="4865505" y="4224338"/>
            <a:ext cx="5137335" cy="2551112"/>
          </a:xfrm>
          <a:prstGeom prst="roundRect">
            <a:avLst>
              <a:gd name="adj" fmla="val 15814"/>
            </a:avLst>
          </a:prstGeom>
          <a:noFill/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14" name="Объект 5">
            <a:extLst>
              <a:ext uri="{FF2B5EF4-FFF2-40B4-BE49-F238E27FC236}">
                <a16:creationId xmlns:a16="http://schemas.microsoft.com/office/drawing/2014/main" id="{7408BA5C-7FA9-6E4E-98A7-5BE07C443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4609" y="3835400"/>
            <a:ext cx="1872517" cy="2390532"/>
          </a:xfrm>
        </p:spPr>
        <p:txBody>
          <a:bodyPr/>
          <a:lstStyle/>
          <a:p>
            <a:pPr marL="4037" lvl="2" indent="0" algn="ctr">
              <a:spcAft>
                <a:spcPts val="2900"/>
              </a:spcAft>
              <a:buNone/>
            </a:pPr>
            <a:r>
              <a:rPr lang="en-US" sz="4800" dirty="0"/>
              <a:t>App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en-US" sz="4800" dirty="0"/>
              <a:t>logic</a:t>
            </a:r>
            <a:endParaRPr lang="ru-RU" sz="4800" dirty="0"/>
          </a:p>
        </p:txBody>
      </p:sp>
      <p:sp>
        <p:nvSpPr>
          <p:cNvPr id="15" name="Объект 5">
            <a:extLst>
              <a:ext uri="{FF2B5EF4-FFF2-40B4-BE49-F238E27FC236}">
                <a16:creationId xmlns:a16="http://schemas.microsoft.com/office/drawing/2014/main" id="{112EEDD9-DDDB-E74A-B4B4-BABA899DBA27}"/>
              </a:ext>
            </a:extLst>
          </p:cNvPr>
          <p:cNvSpPr txBox="1">
            <a:spLocks/>
          </p:cNvSpPr>
          <p:nvPr/>
        </p:nvSpPr>
        <p:spPr>
          <a:xfrm>
            <a:off x="6340476" y="4210050"/>
            <a:ext cx="3663147" cy="2367573"/>
          </a:xfrm>
          <a:prstGeom prst="rect">
            <a:avLst/>
          </a:prstGeom>
        </p:spPr>
        <p:txBody>
          <a:bodyPr vert="horz" lIns="0" tIns="72000" rIns="0" bIns="0" rtlCol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spcAft>
                <a:spcPts val="2900"/>
              </a:spcAft>
              <a:buNone/>
            </a:pPr>
            <a:r>
              <a:rPr lang="en-US" sz="4800" dirty="0"/>
              <a:t>Tablet’s database</a:t>
            </a:r>
            <a:endParaRPr lang="ru-RU" sz="4800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E8DC4EDC-8B91-8741-AE81-08CA7D8265E2}"/>
              </a:ext>
            </a:extLst>
          </p:cNvPr>
          <p:cNvSpPr/>
          <p:nvPr/>
        </p:nvSpPr>
        <p:spPr>
          <a:xfrm>
            <a:off x="3449856" y="9712499"/>
            <a:ext cx="1796833" cy="731663"/>
          </a:xfrm>
          <a:prstGeom prst="round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Log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25" name="Объект 5">
            <a:extLst>
              <a:ext uri="{FF2B5EF4-FFF2-40B4-BE49-F238E27FC236}">
                <a16:creationId xmlns:a16="http://schemas.microsoft.com/office/drawing/2014/main" id="{A75FDEED-7121-7D41-A16F-B3804C537B47}"/>
              </a:ext>
            </a:extLst>
          </p:cNvPr>
          <p:cNvSpPr txBox="1">
            <a:spLocks/>
          </p:cNvSpPr>
          <p:nvPr/>
        </p:nvSpPr>
        <p:spPr>
          <a:xfrm>
            <a:off x="2712122" y="8490681"/>
            <a:ext cx="3260055" cy="1183787"/>
          </a:xfrm>
          <a:prstGeom prst="rect">
            <a:avLst/>
          </a:prstGeom>
        </p:spPr>
        <p:txBody>
          <a:bodyPr vert="horz" lIns="0" tIns="72000" rIns="0" bIns="0" rtlCol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7" lvl="2" indent="0" algn="ctr">
              <a:spcAft>
                <a:spcPts val="2900"/>
              </a:spcAft>
              <a:buFont typeface="Yandex Sans Text Light" panose="02000000000000000000" pitchFamily="2" charset="-52"/>
              <a:buNone/>
            </a:pPr>
            <a:r>
              <a:rPr lang="en-US" sz="4800" dirty="0">
                <a:solidFill>
                  <a:schemeClr val="bg1"/>
                </a:solidFill>
              </a:rPr>
              <a:t>SM</a:t>
            </a:r>
            <a:endParaRPr lang="ru-RU" sz="4800" dirty="0">
              <a:solidFill>
                <a:schemeClr val="bg1"/>
              </a:solidFill>
            </a:endParaRPr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D6F8431F-3FD2-F846-9CC1-956478827BD9}"/>
              </a:ext>
            </a:extLst>
          </p:cNvPr>
          <p:cNvCxnSpPr>
            <a:cxnSpLocks/>
          </p:cNvCxnSpPr>
          <p:nvPr/>
        </p:nvCxnSpPr>
        <p:spPr>
          <a:xfrm>
            <a:off x="4880597" y="7148512"/>
            <a:ext cx="0" cy="37147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6396E9C7-4D30-0142-ACFB-85B4354CA63F}"/>
              </a:ext>
            </a:extLst>
          </p:cNvPr>
          <p:cNvCxnSpPr>
            <a:cxnSpLocks/>
          </p:cNvCxnSpPr>
          <p:nvPr/>
        </p:nvCxnSpPr>
        <p:spPr>
          <a:xfrm flipH="1">
            <a:off x="4510089" y="7526588"/>
            <a:ext cx="374148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8A6F35D8-A3F8-374F-B6D3-DF604694E80F}"/>
              </a:ext>
            </a:extLst>
          </p:cNvPr>
          <p:cNvCxnSpPr>
            <a:cxnSpLocks/>
          </p:cNvCxnSpPr>
          <p:nvPr/>
        </p:nvCxnSpPr>
        <p:spPr>
          <a:xfrm>
            <a:off x="4510089" y="7519987"/>
            <a:ext cx="0" cy="378076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28BC18CE-A598-BA49-9369-01C1C8A461BC}"/>
              </a:ext>
            </a:extLst>
          </p:cNvPr>
          <p:cNvCxnSpPr>
            <a:cxnSpLocks/>
          </p:cNvCxnSpPr>
          <p:nvPr/>
        </p:nvCxnSpPr>
        <p:spPr>
          <a:xfrm>
            <a:off x="4331368" y="12451179"/>
            <a:ext cx="909976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5264A745-6C32-4146-85F3-84E4EEAAC20F}"/>
              </a:ext>
            </a:extLst>
          </p:cNvPr>
          <p:cNvCxnSpPr>
            <a:cxnSpLocks/>
          </p:cNvCxnSpPr>
          <p:nvPr/>
        </p:nvCxnSpPr>
        <p:spPr>
          <a:xfrm>
            <a:off x="11103895" y="7292141"/>
            <a:ext cx="356268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324FF43F-2DEB-2A4B-B101-8D9B934316F9}"/>
              </a:ext>
            </a:extLst>
          </p:cNvPr>
          <p:cNvCxnSpPr>
            <a:cxnSpLocks/>
          </p:cNvCxnSpPr>
          <p:nvPr/>
        </p:nvCxnSpPr>
        <p:spPr>
          <a:xfrm>
            <a:off x="4319927" y="11129461"/>
            <a:ext cx="0" cy="13320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5A306758-5FD1-434F-91CD-A9FA6AF5B4C5}"/>
              </a:ext>
            </a:extLst>
          </p:cNvPr>
          <p:cNvCxnSpPr>
            <a:cxnSpLocks/>
          </p:cNvCxnSpPr>
          <p:nvPr/>
        </p:nvCxnSpPr>
        <p:spPr>
          <a:xfrm>
            <a:off x="11460163" y="7297200"/>
            <a:ext cx="0" cy="4236117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DCC481E-055C-E046-A8EF-E4F2308FC923}"/>
              </a:ext>
            </a:extLst>
          </p:cNvPr>
          <p:cNvSpPr/>
          <p:nvPr/>
        </p:nvSpPr>
        <p:spPr>
          <a:xfrm>
            <a:off x="5143185" y="4592638"/>
            <a:ext cx="270000" cy="540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>
              <a:lnSpc>
                <a:spcPct val="90000"/>
              </a:lnSpc>
            </a:pP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B5814D0-95A7-594D-99AE-D7BC4F9254FA}"/>
              </a:ext>
            </a:extLst>
          </p:cNvPr>
          <p:cNvSpPr/>
          <p:nvPr/>
        </p:nvSpPr>
        <p:spPr>
          <a:xfrm>
            <a:off x="5605465" y="4770188"/>
            <a:ext cx="270000" cy="540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>
              <a:lnSpc>
                <a:spcPct val="90000"/>
              </a:lnSpc>
            </a:pP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96D9190D-E1B9-9B40-ADC1-8D37F463E745}"/>
              </a:ext>
            </a:extLst>
          </p:cNvPr>
          <p:cNvSpPr/>
          <p:nvPr/>
        </p:nvSpPr>
        <p:spPr>
          <a:xfrm>
            <a:off x="5143185" y="5310188"/>
            <a:ext cx="270000" cy="540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>
              <a:lnSpc>
                <a:spcPct val="90000"/>
              </a:lnSpc>
            </a:pP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D84B5726-13A8-1F4A-9741-64EBD27BE33B}"/>
              </a:ext>
            </a:extLst>
          </p:cNvPr>
          <p:cNvSpPr/>
          <p:nvPr/>
        </p:nvSpPr>
        <p:spPr>
          <a:xfrm>
            <a:off x="5605465" y="5513138"/>
            <a:ext cx="270000" cy="540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>
              <a:lnSpc>
                <a:spcPct val="90000"/>
              </a:lnSpc>
            </a:pP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36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600" y="547141"/>
            <a:ext cx="21232812" cy="1454697"/>
          </a:xfrm>
        </p:spPr>
        <p:txBody>
          <a:bodyPr/>
          <a:lstStyle/>
          <a:p>
            <a:r>
              <a:rPr lang="en" dirty="0" err="1"/>
              <a:t>Datashard</a:t>
            </a:r>
            <a:r>
              <a:rPr lang="en" dirty="0"/>
              <a:t> </a:t>
            </a:r>
            <a:r>
              <a:rPr lang="ru-RU" dirty="0"/>
              <a:t>как </a:t>
            </a:r>
            <a:r>
              <a:rPr lang="en" dirty="0"/>
              <a:t>tablet</a:t>
            </a:r>
            <a:endParaRPr lang="ru-RU" dirty="0"/>
          </a:p>
        </p:txBody>
      </p:sp>
      <p:sp>
        <p:nvSpPr>
          <p:cNvPr id="43" name="Объект 5">
            <a:extLst>
              <a:ext uri="{FF2B5EF4-FFF2-40B4-BE49-F238E27FC236}">
                <a16:creationId xmlns:a16="http://schemas.microsoft.com/office/drawing/2014/main" id="{52E2111A-A893-C541-8535-2478FAC93B8E}"/>
              </a:ext>
            </a:extLst>
          </p:cNvPr>
          <p:cNvSpPr txBox="1">
            <a:spLocks/>
          </p:cNvSpPr>
          <p:nvPr/>
        </p:nvSpPr>
        <p:spPr>
          <a:xfrm>
            <a:off x="13290550" y="3151688"/>
            <a:ext cx="9521825" cy="10152751"/>
          </a:xfrm>
          <a:prstGeom prst="rect">
            <a:avLst/>
          </a:prstGeom>
        </p:spPr>
        <p:txBody>
          <a:bodyPr vert="horz" lIns="0" tIns="72000" rIns="0" bIns="0" rtlCol="0" anchor="t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Aft>
                <a:spcPts val="2900"/>
              </a:spcAft>
            </a:pPr>
            <a:r>
              <a:rPr lang="ru-RU" sz="4800" dirty="0"/>
              <a:t>Надёжность и доступность</a:t>
            </a:r>
            <a:r>
              <a:rPr lang="en-US" sz="4800" dirty="0"/>
              <a:t> —</a:t>
            </a:r>
            <a:br>
              <a:rPr lang="en-US" sz="4800" dirty="0"/>
            </a:br>
            <a:r>
              <a:rPr lang="ru-RU" sz="4800" dirty="0"/>
              <a:t>это свойства таблетки</a:t>
            </a:r>
          </a:p>
          <a:p>
            <a:pPr lvl="2">
              <a:spcAft>
                <a:spcPts val="1900"/>
              </a:spcAft>
            </a:pPr>
            <a:r>
              <a:rPr lang="ru-RU" sz="4800" dirty="0"/>
              <a:t>Транзакционное изменение своих данных</a:t>
            </a:r>
          </a:p>
          <a:p>
            <a:pPr marL="1440000" lvl="2">
              <a:spcAft>
                <a:spcPts val="190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</a:pPr>
            <a:r>
              <a:rPr lang="ru-RU" dirty="0"/>
              <a:t>Однопоточная, </a:t>
            </a:r>
            <a:r>
              <a:rPr lang="en-US" dirty="0"/>
              <a:t>strict serializable</a:t>
            </a:r>
          </a:p>
          <a:p>
            <a:pPr marL="1440000" lvl="2">
              <a:spcAft>
                <a:spcPts val="190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</a:pPr>
            <a:r>
              <a:rPr lang="ru-RU" dirty="0" err="1"/>
              <a:t>Одношардовые</a:t>
            </a:r>
            <a:r>
              <a:rPr lang="ru-RU" dirty="0"/>
              <a:t> запросы</a:t>
            </a:r>
            <a:br>
              <a:rPr lang="ru-RU" dirty="0"/>
            </a:br>
            <a:endParaRPr lang="ru-RU" dirty="0"/>
          </a:p>
          <a:p>
            <a:pPr lvl="2">
              <a:spcAft>
                <a:spcPts val="1900"/>
              </a:spcAft>
            </a:pPr>
            <a:r>
              <a:rPr lang="ru-RU" sz="4800" dirty="0"/>
              <a:t>Примитив </a:t>
            </a:r>
            <a:r>
              <a:rPr lang="ru-RU" sz="4800" dirty="0" err="1"/>
              <a:t>ма</a:t>
            </a:r>
            <a:r>
              <a:rPr lang="en-US" sz="4800" dirty="0"/>
              <a:t>c</a:t>
            </a:r>
            <a:r>
              <a:rPr lang="ru-RU" sz="4800" dirty="0" err="1"/>
              <a:t>штабируемости</a:t>
            </a:r>
            <a:r>
              <a:rPr lang="ru-RU" sz="4800" dirty="0"/>
              <a:t> таблицы</a:t>
            </a:r>
          </a:p>
          <a:p>
            <a:pPr marL="1440000" lvl="2">
              <a:spcAft>
                <a:spcPts val="180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</a:pPr>
            <a:r>
              <a:rPr lang="ru-RU" dirty="0"/>
              <a:t>Количество </a:t>
            </a:r>
            <a:r>
              <a:rPr lang="ru-RU" dirty="0" err="1"/>
              <a:t>шардов</a:t>
            </a:r>
            <a:r>
              <a:rPr lang="ru-RU" dirty="0"/>
              <a:t> в таблице меняется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в зависимости от её размера и нагрузки</a:t>
            </a:r>
            <a:endParaRPr lang="en-US" dirty="0"/>
          </a:p>
        </p:txBody>
      </p:sp>
      <p:sp>
        <p:nvSpPr>
          <p:cNvPr id="44" name="Номер слайда 3">
            <a:extLst>
              <a:ext uri="{FF2B5EF4-FFF2-40B4-BE49-F238E27FC236}">
                <a16:creationId xmlns:a16="http://schemas.microsoft.com/office/drawing/2014/main" id="{7927C8F1-7951-DB41-9BC1-55487D069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26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57">
            <a:extLst>
              <a:ext uri="{FF2B5EF4-FFF2-40B4-BE49-F238E27FC236}">
                <a16:creationId xmlns:a16="http://schemas.microsoft.com/office/drawing/2014/main" id="{068EB97F-2E1D-D945-BB17-D15C1C36D855}"/>
              </a:ext>
            </a:extLst>
          </p:cNvPr>
          <p:cNvSpPr/>
          <p:nvPr/>
        </p:nvSpPr>
        <p:spPr>
          <a:xfrm flipH="1">
            <a:off x="1978686" y="4585329"/>
            <a:ext cx="4717385" cy="4716000"/>
          </a:xfrm>
          <a:prstGeom prst="ellipse">
            <a:avLst/>
          </a:prstGeom>
          <a:solidFill>
            <a:srgbClr val="0077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Атомарный распределённый запрос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00" y="3054822"/>
            <a:ext cx="13905975" cy="7655290"/>
          </a:xfrm>
        </p:spPr>
        <p:txBody>
          <a:bodyPr/>
          <a:lstStyle/>
          <a:p>
            <a:pPr lvl="2">
              <a:spcAft>
                <a:spcPts val="2800"/>
              </a:spcAft>
            </a:pPr>
            <a:r>
              <a:rPr lang="ru-RU" sz="4800" dirty="0"/>
              <a:t>Один запрос к системе</a:t>
            </a:r>
            <a:endParaRPr lang="en-US" sz="4800" dirty="0"/>
          </a:p>
          <a:p>
            <a:pPr lvl="2">
              <a:spcAft>
                <a:spcPts val="2800"/>
              </a:spcAft>
            </a:pPr>
            <a:r>
              <a:rPr lang="ru-RU" sz="4800" dirty="0"/>
              <a:t>Выполнение транзакции детерминировано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Известны </a:t>
            </a:r>
            <a:r>
              <a:rPr lang="en-US" sz="4800" dirty="0"/>
              <a:t>read</a:t>
            </a:r>
            <a:r>
              <a:rPr lang="ru-RU" sz="4800" dirty="0"/>
              <a:t> </a:t>
            </a:r>
            <a:r>
              <a:rPr lang="en-US" sz="4800" dirty="0"/>
              <a:t>/</a:t>
            </a:r>
            <a:r>
              <a:rPr lang="ru-RU" sz="4800" dirty="0"/>
              <a:t> </a:t>
            </a:r>
            <a:r>
              <a:rPr lang="en-US" sz="4800" dirty="0"/>
              <a:t>write set</a:t>
            </a:r>
            <a:r>
              <a:rPr lang="ru-RU" sz="4800" dirty="0"/>
              <a:t>’ы ключей транзакции</a:t>
            </a:r>
            <a:endParaRPr lang="en-US" sz="4800" dirty="0"/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7BA95180-250B-AE41-8BC0-7CC717FA1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29</a:t>
            </a:fld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5B8553F-E530-644A-BAE4-467C5BDFA6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651" y="5649912"/>
            <a:ext cx="28575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30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42FB1E49-26C3-8945-A3C5-21E6087B5E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41599" y="4162867"/>
            <a:ext cx="15738946" cy="739128"/>
          </a:xfrm>
        </p:spPr>
        <p:txBody>
          <a:bodyPr/>
          <a:lstStyle/>
          <a:p>
            <a:r>
              <a:rPr lang="ru-RU" sz="4800" dirty="0">
                <a:solidFill>
                  <a:schemeClr val="bg1"/>
                </a:solidFill>
              </a:rPr>
              <a:t>Какие распределённые транзакции нам нужны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281B2F1-EE77-1241-9115-AB584004C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 чём я расскажу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CC67C4-82FB-8F40-9636-81246F08F36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3041999" y="4166794"/>
            <a:ext cx="1458563" cy="733425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858E53-7640-794B-A38C-BAB16485D474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5243043" y="5642624"/>
            <a:ext cx="16832732" cy="721458"/>
          </a:xfrm>
        </p:spPr>
        <p:txBody>
          <a:bodyPr/>
          <a:lstStyle/>
          <a:p>
            <a:r>
              <a:rPr lang="ru-RU" sz="4800" dirty="0">
                <a:solidFill>
                  <a:schemeClr val="bg1"/>
                </a:solidFill>
              </a:rPr>
              <a:t>Как мы реализовали распределённые транзакции в YDB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A9FC7B5D-BE88-5F4D-A07B-F88EEAF8F950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>
          <a:xfrm>
            <a:off x="3041999" y="5645727"/>
            <a:ext cx="1458563" cy="723999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1C2CABE-DA53-F941-B516-A8CDC9E7DFEE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>
          <a:xfrm>
            <a:off x="5243043" y="7105628"/>
            <a:ext cx="15738946" cy="721458"/>
          </a:xfrm>
        </p:spPr>
        <p:txBody>
          <a:bodyPr/>
          <a:lstStyle/>
          <a:p>
            <a:r>
              <a:rPr lang="ru-RU" sz="4800" dirty="0">
                <a:solidFill>
                  <a:schemeClr val="bg1"/>
                </a:solidFill>
              </a:rPr>
              <a:t>Как масштабируется наше решение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11AC28B6-DD35-A64A-9893-FD6D61B7EBD4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>
          <a:xfrm>
            <a:off x="3041999" y="7108731"/>
            <a:ext cx="1458563" cy="723999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3951C8B-D39F-F940-9EE8-3401B85CAEB1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>
          <a:xfrm>
            <a:off x="5243043" y="8564379"/>
            <a:ext cx="15738946" cy="721458"/>
          </a:xfrm>
        </p:spPr>
        <p:txBody>
          <a:bodyPr/>
          <a:lstStyle/>
          <a:p>
            <a:r>
              <a:rPr lang="ru-RU" sz="4800" dirty="0">
                <a:solidFill>
                  <a:schemeClr val="bg1"/>
                </a:solidFill>
              </a:rPr>
              <a:t>Каков overhead у запросов в нашем решении</a:t>
            </a:r>
            <a:endParaRPr lang="en" sz="4800" dirty="0">
              <a:solidFill>
                <a:schemeClr val="bg1"/>
              </a:solidFill>
            </a:endParaRP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DD7DB4C3-EC46-BE4D-8AA6-1523197434B7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>
          <a:xfrm>
            <a:off x="3041999" y="8567482"/>
            <a:ext cx="1458563" cy="716013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E58A45CE-EE0F-B440-9281-D853AC318B5E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>
          <a:xfrm>
            <a:off x="5243043" y="10027666"/>
            <a:ext cx="15738946" cy="730616"/>
          </a:xfrm>
        </p:spPr>
        <p:txBody>
          <a:bodyPr/>
          <a:lstStyle/>
          <a:p>
            <a:r>
              <a:rPr lang="ru-RU" sz="4800" dirty="0">
                <a:solidFill>
                  <a:schemeClr val="bg1"/>
                </a:solidFill>
              </a:rPr>
              <a:t>Доступные уровни изоляции для транзакций</a:t>
            </a:r>
            <a:endParaRPr lang="en" sz="4800" dirty="0">
              <a:solidFill>
                <a:schemeClr val="bg1"/>
              </a:solidFill>
            </a:endParaRP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2D8426BC-7F6C-4641-B2B1-591B39E6F2AC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>
          <a:xfrm>
            <a:off x="3041999" y="10025453"/>
            <a:ext cx="1458563" cy="732829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05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302F74B2-4564-A640-BA06-E37D14E78BA0}"/>
              </a:ext>
            </a:extLst>
          </p:cNvPr>
          <p:cNvGrpSpPr/>
          <p:nvPr/>
        </p:nvGrpSpPr>
        <p:grpSpPr>
          <a:xfrm>
            <a:off x="4449600" y="4161600"/>
            <a:ext cx="54000" cy="6593709"/>
            <a:chOff x="4449600" y="4161600"/>
            <a:chExt cx="54000" cy="6593709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C19DC86C-9A95-2047-AC51-77F8EFE1D02A}"/>
                </a:ext>
              </a:extLst>
            </p:cNvPr>
            <p:cNvSpPr/>
            <p:nvPr/>
          </p:nvSpPr>
          <p:spPr>
            <a:xfrm>
              <a:off x="4449600" y="5636139"/>
              <a:ext cx="54000" cy="731520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endParaRPr lang="ru-RU" sz="3200" dirty="0">
                <a:ln w="0"/>
                <a:solidFill>
                  <a:schemeClr val="tx1"/>
                </a:solidFill>
                <a:latin typeface="YS Text Light" pitchFamily="2" charset="0"/>
              </a:endParaRPr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500AF6C4-95D6-A642-800E-9325450A8365}"/>
                </a:ext>
              </a:extLst>
            </p:cNvPr>
            <p:cNvSpPr/>
            <p:nvPr/>
          </p:nvSpPr>
          <p:spPr>
            <a:xfrm>
              <a:off x="4449600" y="7107888"/>
              <a:ext cx="54000" cy="731520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endParaRPr lang="ru-RU" sz="3200" dirty="0">
                <a:ln w="0"/>
                <a:solidFill>
                  <a:schemeClr val="tx1"/>
                </a:solidFill>
                <a:latin typeface="YS Text Light" pitchFamily="2" charset="0"/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E58EB4FE-F3FB-0549-939F-81C10AEC1D5D}"/>
                </a:ext>
              </a:extLst>
            </p:cNvPr>
            <p:cNvSpPr/>
            <p:nvPr/>
          </p:nvSpPr>
          <p:spPr>
            <a:xfrm>
              <a:off x="4449600" y="8564400"/>
              <a:ext cx="54000" cy="731520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endParaRPr lang="ru-RU" sz="3200" dirty="0">
                <a:ln w="0"/>
                <a:solidFill>
                  <a:schemeClr val="tx1"/>
                </a:solidFill>
                <a:latin typeface="YS Text Light" pitchFamily="2" charset="0"/>
              </a:endParaRPr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5187B65F-6F73-C644-8F5C-2C9EA1EC6F3B}"/>
                </a:ext>
              </a:extLst>
            </p:cNvPr>
            <p:cNvSpPr/>
            <p:nvPr/>
          </p:nvSpPr>
          <p:spPr>
            <a:xfrm>
              <a:off x="4449600" y="4161600"/>
              <a:ext cx="54000" cy="731520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endParaRPr lang="ru-RU" sz="3200" dirty="0">
                <a:ln w="0"/>
                <a:solidFill>
                  <a:schemeClr val="tx1"/>
                </a:solidFill>
                <a:latin typeface="YS Text Light" pitchFamily="2" charset="0"/>
              </a:endParaRPr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id="{6CB06137-57CC-6849-9DD6-5803A89688B4}"/>
                </a:ext>
              </a:extLst>
            </p:cNvPr>
            <p:cNvSpPr/>
            <p:nvPr/>
          </p:nvSpPr>
          <p:spPr>
            <a:xfrm>
              <a:off x="4449600" y="10023789"/>
              <a:ext cx="54000" cy="731520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endParaRPr lang="ru-RU" sz="3200" dirty="0">
                <a:ln w="0"/>
                <a:solidFill>
                  <a:schemeClr val="tx1"/>
                </a:solidFill>
                <a:latin typeface="YS Text Light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69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Конкурентное выполнение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87600" y="3614738"/>
            <a:ext cx="21224775" cy="9367837"/>
          </a:xfrm>
        </p:spPr>
        <p:txBody>
          <a:bodyPr/>
          <a:lstStyle/>
          <a:p>
            <a:pPr marL="36" lvl="1" indent="0">
              <a:spcAft>
                <a:spcPts val="0"/>
              </a:spcAft>
              <a:buClr>
                <a:srgbClr val="0077FF"/>
              </a:buClr>
              <a:buNone/>
            </a:pPr>
            <a:endParaRPr lang="en-US" sz="4800" dirty="0"/>
          </a:p>
          <a:p>
            <a:pPr lvl="1">
              <a:spcAft>
                <a:spcPts val="0"/>
              </a:spcAft>
              <a:buClr>
                <a:srgbClr val="0077FF"/>
              </a:buClr>
            </a:pPr>
            <a:r>
              <a:rPr lang="ru-RU" sz="4800" dirty="0"/>
              <a:t>Если каждая транзакция выполняется</a:t>
            </a:r>
            <a:r>
              <a:rPr lang="en-US" sz="4800" dirty="0"/>
              <a:t> </a:t>
            </a:r>
            <a:r>
              <a:rPr lang="ru-RU" sz="4800" dirty="0"/>
              <a:t>детерминировано,</a:t>
            </a:r>
            <a:endParaRPr lang="en-US" sz="4800" dirty="0"/>
          </a:p>
          <a:p>
            <a:pPr lvl="1">
              <a:spcAft>
                <a:spcPts val="0"/>
              </a:spcAft>
              <a:buClr>
                <a:srgbClr val="0077FF"/>
              </a:buClr>
            </a:pPr>
            <a:r>
              <a:rPr lang="ru-RU" sz="4800" dirty="0"/>
              <a:t>то их упорядоченное</a:t>
            </a:r>
            <a:r>
              <a:rPr lang="en-US" sz="4800" dirty="0"/>
              <a:t> </a:t>
            </a:r>
            <a:r>
              <a:rPr lang="ru-RU" sz="4800" dirty="0"/>
              <a:t>выполнение также детерминировано</a:t>
            </a:r>
            <a:endParaRPr lang="en-US" sz="4800" dirty="0"/>
          </a:p>
          <a:p>
            <a:pPr lvl="1">
              <a:spcAft>
                <a:spcPts val="2800"/>
              </a:spcAft>
              <a:buClr>
                <a:srgbClr val="0077FF"/>
              </a:buClr>
            </a:pPr>
            <a:endParaRPr lang="en-US" sz="4800" dirty="0"/>
          </a:p>
          <a:p>
            <a:pPr lvl="1">
              <a:spcAft>
                <a:spcPts val="2800"/>
              </a:spcAft>
              <a:buClr>
                <a:srgbClr val="0077FF"/>
              </a:buClr>
            </a:pPr>
            <a:r>
              <a:rPr lang="ru-RU" sz="4800" dirty="0"/>
              <a:t>Детерминированное выполнение распределённых транзакций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Определить глобальный порядок выполнения транзакций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Выполнить на шардах релевантные </a:t>
            </a:r>
            <a:r>
              <a:rPr lang="ru-RU" dirty="0"/>
              <a:t>им</a:t>
            </a:r>
            <a:r>
              <a:rPr lang="ru-RU" sz="4800" dirty="0"/>
              <a:t> транзакции</a:t>
            </a:r>
            <a:br>
              <a:rPr lang="ru-RU" sz="4800" dirty="0"/>
            </a:br>
            <a:r>
              <a:rPr lang="ru-RU" sz="4800" dirty="0"/>
              <a:t>в соответствии с их глобальным порядком выполнения</a:t>
            </a:r>
            <a:endParaRPr lang="en-US" sz="4800" dirty="0"/>
          </a:p>
          <a:p>
            <a:pPr lvl="2">
              <a:spcAft>
                <a:spcPts val="2800"/>
              </a:spcAft>
            </a:pPr>
            <a:endParaRPr lang="ru-RU" dirty="0"/>
          </a:p>
        </p:txBody>
      </p:sp>
      <p:sp>
        <p:nvSpPr>
          <p:cNvPr id="4" name="Объект 4">
            <a:extLst>
              <a:ext uri="{FF2B5EF4-FFF2-40B4-BE49-F238E27FC236}">
                <a16:creationId xmlns:a16="http://schemas.microsoft.com/office/drawing/2014/main" id="{94C570DB-7584-C543-AABA-2AB1AF970FB9}"/>
              </a:ext>
            </a:extLst>
          </p:cNvPr>
          <p:cNvSpPr txBox="1">
            <a:spLocks/>
          </p:cNvSpPr>
          <p:nvPr/>
        </p:nvSpPr>
        <p:spPr>
          <a:xfrm>
            <a:off x="2301874" y="3042000"/>
            <a:ext cx="23100507" cy="15220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48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" lvl="1" indent="0">
              <a:spcAft>
                <a:spcPts val="0"/>
              </a:spcAft>
              <a:buClr>
                <a:srgbClr val="0077FF"/>
              </a:buClr>
              <a:buNone/>
            </a:pPr>
            <a:r>
              <a:rPr lang="en" sz="3200" b="0" dirty="0"/>
              <a:t>Calvin: Fast Distributed Transactions for Partitioned Database Systems</a:t>
            </a:r>
            <a:r>
              <a:rPr lang="ru-RU" sz="3200" b="0" dirty="0"/>
              <a:t> </a:t>
            </a:r>
            <a:r>
              <a:rPr lang="en" sz="3200" b="0" dirty="0"/>
              <a:t>by Daniel J. Abadi, Alexander Thomson</a:t>
            </a:r>
          </a:p>
        </p:txBody>
      </p:sp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8A01DFFD-E6AF-AD4D-A30D-4F146C110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4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Координация транзакции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dirty="0"/>
              <a:t>A,</a:t>
            </a:r>
            <a:r>
              <a:rPr lang="en-US" dirty="0"/>
              <a:t> </a:t>
            </a:r>
            <a:r>
              <a:rPr lang="ru-RU" dirty="0"/>
              <a:t>B,</a:t>
            </a:r>
            <a:r>
              <a:rPr lang="en-US" dirty="0"/>
              <a:t> </a:t>
            </a:r>
            <a:r>
              <a:rPr lang="ru-RU" dirty="0"/>
              <a:t>C, D </a:t>
            </a:r>
            <a:r>
              <a:rPr lang="en-US" dirty="0"/>
              <a:t>—</a:t>
            </a:r>
            <a:r>
              <a:rPr lang="ru-RU" dirty="0"/>
              <a:t>транзакции в системе</a:t>
            </a:r>
            <a:r>
              <a:rPr lang="en-US" dirty="0"/>
              <a:t> </a:t>
            </a:r>
          </a:p>
          <a:p>
            <a:r>
              <a:rPr lang="en-US" dirty="0"/>
              <a:t>X, Y, Z —</a:t>
            </a:r>
            <a:r>
              <a:rPr lang="ru-RU" dirty="0"/>
              <a:t> даташарды таблиц</a:t>
            </a:r>
          </a:p>
          <a:p>
            <a:r>
              <a:rPr lang="ru-RU" dirty="0"/>
              <a:t>1,</a:t>
            </a:r>
            <a:r>
              <a:rPr lang="en-US" dirty="0"/>
              <a:t> </a:t>
            </a:r>
            <a:r>
              <a:rPr lang="ru-RU" dirty="0"/>
              <a:t>2,</a:t>
            </a:r>
            <a:r>
              <a:rPr lang="en-US" dirty="0"/>
              <a:t> </a:t>
            </a:r>
            <a:r>
              <a:rPr lang="ru-RU" dirty="0"/>
              <a:t>3,</a:t>
            </a:r>
            <a:r>
              <a:rPr lang="en-US" dirty="0"/>
              <a:t> </a:t>
            </a:r>
            <a:r>
              <a:rPr lang="ru-RU" dirty="0"/>
              <a:t>4 </a:t>
            </a:r>
            <a:r>
              <a:rPr lang="en-US" dirty="0"/>
              <a:t>—</a:t>
            </a:r>
            <a:r>
              <a:rPr lang="ru-RU" dirty="0"/>
              <a:t> порядок выполнения транзакций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1C9F1CF1-7E89-0246-9C4B-201A021A9B1D}"/>
              </a:ext>
            </a:extLst>
          </p:cNvPr>
          <p:cNvSpPr/>
          <p:nvPr/>
        </p:nvSpPr>
        <p:spPr>
          <a:xfrm>
            <a:off x="1593351" y="5096116"/>
            <a:ext cx="43942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Coordinator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35F02ED2-9512-2A45-A56B-30781AFBD6D9}"/>
              </a:ext>
            </a:extLst>
          </p:cNvPr>
          <p:cNvSpPr/>
          <p:nvPr/>
        </p:nvSpPr>
        <p:spPr>
          <a:xfrm>
            <a:off x="1590176" y="7496175"/>
            <a:ext cx="4397375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DataShard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9EF8CFF6-1F2E-4D41-AA49-E46079E84856}"/>
              </a:ext>
            </a:extLst>
          </p:cNvPr>
          <p:cNvSpPr/>
          <p:nvPr/>
        </p:nvSpPr>
        <p:spPr>
          <a:xfrm>
            <a:off x="1593351" y="8954178"/>
            <a:ext cx="4394200" cy="1096285"/>
          </a:xfrm>
          <a:prstGeom prst="roundRect">
            <a:avLst>
              <a:gd name="adj" fmla="val 33319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 err="1">
                <a:ln w="0"/>
                <a:solidFill>
                  <a:schemeClr val="bg1"/>
                </a:solidFill>
              </a:rPr>
              <a:t>DataShard</a:t>
            </a:r>
            <a:r>
              <a:rPr lang="en-US" sz="4800" baseline="-25000" dirty="0" err="1">
                <a:ln w="0"/>
                <a:solidFill>
                  <a:schemeClr val="bg1"/>
                </a:solidFill>
              </a:rPr>
              <a:t>Y</a:t>
            </a:r>
            <a:endParaRPr lang="en-US" sz="48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74E39456-D7FB-F545-BCEC-562752A97537}"/>
              </a:ext>
            </a:extLst>
          </p:cNvPr>
          <p:cNvSpPr/>
          <p:nvPr/>
        </p:nvSpPr>
        <p:spPr>
          <a:xfrm>
            <a:off x="1590176" y="10420350"/>
            <a:ext cx="4397375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>
                <a:ln w="0"/>
                <a:solidFill>
                  <a:schemeClr val="bg1"/>
                </a:solidFill>
              </a:rPr>
              <a:t>DataShard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6FA12977-829F-0B49-9F7A-49F3E665457B}"/>
              </a:ext>
            </a:extLst>
          </p:cNvPr>
          <p:cNvSpPr/>
          <p:nvPr/>
        </p:nvSpPr>
        <p:spPr>
          <a:xfrm>
            <a:off x="7449639" y="3118717"/>
            <a:ext cx="1462088" cy="703983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A</a:t>
            </a:r>
            <a:r>
              <a:rPr lang="en" sz="3200" baseline="-25000" dirty="0">
                <a:ln w="0"/>
                <a:solidFill>
                  <a:schemeClr val="tx1"/>
                </a:solidFill>
              </a:rPr>
              <a:t>XY</a:t>
            </a:r>
            <a:endParaRPr lang="ru-RU" sz="3200" baseline="-25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BBFA10C7-1F3C-4E48-BB53-A3E80B1AD480}"/>
              </a:ext>
            </a:extLst>
          </p:cNvPr>
          <p:cNvCxnSpPr>
            <a:cxnSpLocks/>
          </p:cNvCxnSpPr>
          <p:nvPr/>
        </p:nvCxnSpPr>
        <p:spPr>
          <a:xfrm>
            <a:off x="6343151" y="5649909"/>
            <a:ext cx="9141324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0B54C5C7-A4A0-0243-8D8F-8D865C82A2FA}"/>
              </a:ext>
            </a:extLst>
          </p:cNvPr>
          <p:cNvSpPr/>
          <p:nvPr/>
        </p:nvSpPr>
        <p:spPr>
          <a:xfrm>
            <a:off x="15856200" y="5101770"/>
            <a:ext cx="2563813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ACBD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78BA24AF-B5EF-7B47-8EF2-30FAD6714BF8}"/>
              </a:ext>
            </a:extLst>
          </p:cNvPr>
          <p:cNvSpPr/>
          <p:nvPr/>
        </p:nvSpPr>
        <p:spPr>
          <a:xfrm>
            <a:off x="12937626" y="3118717"/>
            <a:ext cx="1462088" cy="703983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D</a:t>
            </a:r>
            <a:r>
              <a:rPr lang="en" sz="3200" baseline="-25000" dirty="0">
                <a:ln w="0"/>
                <a:solidFill>
                  <a:schemeClr val="tx1"/>
                </a:solidFill>
              </a:rPr>
              <a:t>XYZ</a:t>
            </a:r>
            <a:endParaRPr lang="ru-RU" sz="3200" baseline="-25000" dirty="0">
              <a:ln w="0"/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714F01C0-E7C3-E446-B024-5860983AB42C}"/>
              </a:ext>
            </a:extLst>
          </p:cNvPr>
          <p:cNvSpPr/>
          <p:nvPr/>
        </p:nvSpPr>
        <p:spPr>
          <a:xfrm>
            <a:off x="7457576" y="6042777"/>
            <a:ext cx="1462088" cy="741363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1</a:t>
            </a:r>
            <a:r>
              <a:rPr lang="en" sz="3200" baseline="30000" dirty="0">
                <a:ln w="0"/>
                <a:solidFill>
                  <a:schemeClr val="tx1"/>
                </a:solidFill>
              </a:rPr>
              <a:t>A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9416932B-4D54-CA4F-B668-25F923A23FC6}"/>
              </a:ext>
            </a:extLst>
          </p:cNvPr>
          <p:cNvSpPr/>
          <p:nvPr/>
        </p:nvSpPr>
        <p:spPr>
          <a:xfrm>
            <a:off x="9291932" y="6042777"/>
            <a:ext cx="1462088" cy="741363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2</a:t>
            </a:r>
            <a:r>
              <a:rPr lang="en" sz="3200" baseline="30000" dirty="0">
                <a:ln w="0"/>
                <a:solidFill>
                  <a:schemeClr val="tx1"/>
                </a:solidFill>
              </a:rPr>
              <a:t>C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4194A995-6FE8-4C4D-9A12-1A45F00DB81D}"/>
              </a:ext>
            </a:extLst>
          </p:cNvPr>
          <p:cNvSpPr/>
          <p:nvPr/>
        </p:nvSpPr>
        <p:spPr>
          <a:xfrm>
            <a:off x="11124700" y="6042777"/>
            <a:ext cx="1462088" cy="741363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3</a:t>
            </a:r>
            <a:r>
              <a:rPr lang="en" sz="3200" baseline="30000" dirty="0">
                <a:ln w="0"/>
                <a:solidFill>
                  <a:schemeClr val="tx1"/>
                </a:solidFill>
              </a:rPr>
              <a:t>B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91203224-CF9D-3F41-B337-3BA489879D3B}"/>
              </a:ext>
            </a:extLst>
          </p:cNvPr>
          <p:cNvSpPr/>
          <p:nvPr/>
        </p:nvSpPr>
        <p:spPr>
          <a:xfrm>
            <a:off x="12945563" y="6042777"/>
            <a:ext cx="1462088" cy="741363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4</a:t>
            </a:r>
            <a:r>
              <a:rPr lang="en" sz="3200" baseline="30000" dirty="0">
                <a:ln w="0"/>
                <a:solidFill>
                  <a:schemeClr val="tx1"/>
                </a:solidFill>
              </a:rPr>
              <a:t>D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D11CD0A4-784B-2B49-A036-C438BF253F94}"/>
              </a:ext>
            </a:extLst>
          </p:cNvPr>
          <p:cNvCxnSpPr>
            <a:cxnSpLocks/>
          </p:cNvCxnSpPr>
          <p:nvPr/>
        </p:nvCxnSpPr>
        <p:spPr>
          <a:xfrm>
            <a:off x="8176079" y="4195375"/>
            <a:ext cx="0" cy="11037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A511513D-2E89-3A4D-8B50-BC8889E9B5B2}"/>
              </a:ext>
            </a:extLst>
          </p:cNvPr>
          <p:cNvCxnSpPr>
            <a:cxnSpLocks/>
          </p:cNvCxnSpPr>
          <p:nvPr/>
        </p:nvCxnSpPr>
        <p:spPr>
          <a:xfrm>
            <a:off x="13673967" y="4194000"/>
            <a:ext cx="0" cy="9360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964A0839-C7F8-9646-8B8B-34E8544EC31A}"/>
              </a:ext>
            </a:extLst>
          </p:cNvPr>
          <p:cNvCxnSpPr>
            <a:cxnSpLocks/>
          </p:cNvCxnSpPr>
          <p:nvPr/>
        </p:nvCxnSpPr>
        <p:spPr>
          <a:xfrm>
            <a:off x="6343151" y="8049058"/>
            <a:ext cx="9141324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>
            <a:extLst>
              <a:ext uri="{FF2B5EF4-FFF2-40B4-BE49-F238E27FC236}">
                <a16:creationId xmlns:a16="http://schemas.microsoft.com/office/drawing/2014/main" id="{DF8A116C-71E0-3B46-8A1E-B4EFB0EAE072}"/>
              </a:ext>
            </a:extLst>
          </p:cNvPr>
          <p:cNvSpPr/>
          <p:nvPr/>
        </p:nvSpPr>
        <p:spPr>
          <a:xfrm>
            <a:off x="15856200" y="7500919"/>
            <a:ext cx="2563813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ACD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3E7E9054-8C62-FC41-A421-2D786BEF0EB7}"/>
              </a:ext>
            </a:extLst>
          </p:cNvPr>
          <p:cNvCxnSpPr>
            <a:cxnSpLocks/>
          </p:cNvCxnSpPr>
          <p:nvPr/>
        </p:nvCxnSpPr>
        <p:spPr>
          <a:xfrm>
            <a:off x="7991595" y="7130716"/>
            <a:ext cx="0" cy="5760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88CF0E3C-917D-524D-A6D4-2F3D67E8F805}"/>
              </a:ext>
            </a:extLst>
          </p:cNvPr>
          <p:cNvCxnSpPr>
            <a:cxnSpLocks/>
          </p:cNvCxnSpPr>
          <p:nvPr/>
        </p:nvCxnSpPr>
        <p:spPr>
          <a:xfrm>
            <a:off x="8360563" y="7130716"/>
            <a:ext cx="0" cy="201599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5AA825A9-D01A-F04A-BB56-BA2F39B731A0}"/>
              </a:ext>
            </a:extLst>
          </p:cNvPr>
          <p:cNvCxnSpPr>
            <a:cxnSpLocks/>
          </p:cNvCxnSpPr>
          <p:nvPr/>
        </p:nvCxnSpPr>
        <p:spPr>
          <a:xfrm>
            <a:off x="6343151" y="9491419"/>
            <a:ext cx="9141324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Скругленный прямоугольник 61">
            <a:extLst>
              <a:ext uri="{FF2B5EF4-FFF2-40B4-BE49-F238E27FC236}">
                <a16:creationId xmlns:a16="http://schemas.microsoft.com/office/drawing/2014/main" id="{7FE338D7-EE1F-4F4F-B64D-E81AB88E4EC3}"/>
              </a:ext>
            </a:extLst>
          </p:cNvPr>
          <p:cNvSpPr/>
          <p:nvPr/>
        </p:nvSpPr>
        <p:spPr>
          <a:xfrm>
            <a:off x="15856200" y="8975364"/>
            <a:ext cx="2563813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ABD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E62255F2-11CD-2B48-BA44-55E747A5B836}"/>
              </a:ext>
            </a:extLst>
          </p:cNvPr>
          <p:cNvCxnSpPr>
            <a:cxnSpLocks/>
          </p:cNvCxnSpPr>
          <p:nvPr/>
        </p:nvCxnSpPr>
        <p:spPr>
          <a:xfrm>
            <a:off x="6343151" y="10966206"/>
            <a:ext cx="9141324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Скругленный прямоугольник 63">
            <a:extLst>
              <a:ext uri="{FF2B5EF4-FFF2-40B4-BE49-F238E27FC236}">
                <a16:creationId xmlns:a16="http://schemas.microsoft.com/office/drawing/2014/main" id="{D76D2596-E0D0-2140-B84E-641767C843E8}"/>
              </a:ext>
            </a:extLst>
          </p:cNvPr>
          <p:cNvSpPr/>
          <p:nvPr/>
        </p:nvSpPr>
        <p:spPr>
          <a:xfrm>
            <a:off x="15856200" y="10434109"/>
            <a:ext cx="2563813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CBD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A7D012E7-B401-3C4F-8A5A-D4F6C3FDAC1F}"/>
              </a:ext>
            </a:extLst>
          </p:cNvPr>
          <p:cNvCxnSpPr>
            <a:cxnSpLocks/>
          </p:cNvCxnSpPr>
          <p:nvPr/>
        </p:nvCxnSpPr>
        <p:spPr>
          <a:xfrm>
            <a:off x="9817136" y="7130716"/>
            <a:ext cx="0" cy="5760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id="{AB9EBB77-C268-564C-AC01-7529EA403ACA}"/>
              </a:ext>
            </a:extLst>
          </p:cNvPr>
          <p:cNvCxnSpPr>
            <a:cxnSpLocks/>
          </p:cNvCxnSpPr>
          <p:nvPr/>
        </p:nvCxnSpPr>
        <p:spPr>
          <a:xfrm>
            <a:off x="10186104" y="7130716"/>
            <a:ext cx="0" cy="352124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>
            <a:extLst>
              <a:ext uri="{FF2B5EF4-FFF2-40B4-BE49-F238E27FC236}">
                <a16:creationId xmlns:a16="http://schemas.microsoft.com/office/drawing/2014/main" id="{E2B5E76F-2FB3-0D4E-BF55-DD469DC8A4DF}"/>
              </a:ext>
            </a:extLst>
          </p:cNvPr>
          <p:cNvCxnSpPr>
            <a:cxnSpLocks/>
          </p:cNvCxnSpPr>
          <p:nvPr/>
        </p:nvCxnSpPr>
        <p:spPr>
          <a:xfrm>
            <a:off x="11653957" y="7130716"/>
            <a:ext cx="0" cy="201599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543D240D-EE03-824F-9AE2-9BA6A6D24967}"/>
              </a:ext>
            </a:extLst>
          </p:cNvPr>
          <p:cNvCxnSpPr>
            <a:cxnSpLocks/>
          </p:cNvCxnSpPr>
          <p:nvPr/>
        </p:nvCxnSpPr>
        <p:spPr>
          <a:xfrm>
            <a:off x="12022925" y="7130716"/>
            <a:ext cx="0" cy="352124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BF0A0829-14D2-4849-B83D-98B2498F00FC}"/>
              </a:ext>
            </a:extLst>
          </p:cNvPr>
          <p:cNvCxnSpPr>
            <a:cxnSpLocks/>
          </p:cNvCxnSpPr>
          <p:nvPr/>
        </p:nvCxnSpPr>
        <p:spPr>
          <a:xfrm>
            <a:off x="13670383" y="7130716"/>
            <a:ext cx="0" cy="201599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16BF9524-5140-0A4D-936A-A07FC31484CB}"/>
              </a:ext>
            </a:extLst>
          </p:cNvPr>
          <p:cNvCxnSpPr>
            <a:cxnSpLocks/>
          </p:cNvCxnSpPr>
          <p:nvPr/>
        </p:nvCxnSpPr>
        <p:spPr>
          <a:xfrm>
            <a:off x="14039351" y="7130716"/>
            <a:ext cx="0" cy="352124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D97B318B-B648-084E-9D1C-2BBA0C71774B}"/>
              </a:ext>
            </a:extLst>
          </p:cNvPr>
          <p:cNvCxnSpPr>
            <a:cxnSpLocks/>
          </p:cNvCxnSpPr>
          <p:nvPr/>
        </p:nvCxnSpPr>
        <p:spPr>
          <a:xfrm>
            <a:off x="13302751" y="7130716"/>
            <a:ext cx="0" cy="5760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Скругленный прямоугольник 41">
            <a:extLst>
              <a:ext uri="{FF2B5EF4-FFF2-40B4-BE49-F238E27FC236}">
                <a16:creationId xmlns:a16="http://schemas.microsoft.com/office/drawing/2014/main" id="{FE431BFD-15BD-D34E-B836-C56197327E23}"/>
              </a:ext>
            </a:extLst>
          </p:cNvPr>
          <p:cNvSpPr/>
          <p:nvPr/>
        </p:nvSpPr>
        <p:spPr>
          <a:xfrm>
            <a:off x="9218706" y="2511665"/>
            <a:ext cx="1462088" cy="703983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B</a:t>
            </a:r>
            <a:r>
              <a:rPr lang="en" sz="3200" baseline="-25000" dirty="0">
                <a:ln w="0"/>
                <a:solidFill>
                  <a:schemeClr val="tx1"/>
                </a:solidFill>
              </a:rPr>
              <a:t>YZ</a:t>
            </a:r>
            <a:endParaRPr lang="ru-RU" sz="3200" baseline="-25000" dirty="0">
              <a:ln w="0"/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>
            <a:extLst>
              <a:ext uri="{FF2B5EF4-FFF2-40B4-BE49-F238E27FC236}">
                <a16:creationId xmlns:a16="http://schemas.microsoft.com/office/drawing/2014/main" id="{1CD5D52C-88F7-BA41-9602-2EB8ADD2149F}"/>
              </a:ext>
            </a:extLst>
          </p:cNvPr>
          <p:cNvSpPr/>
          <p:nvPr/>
        </p:nvSpPr>
        <p:spPr>
          <a:xfrm>
            <a:off x="10536141" y="3404335"/>
            <a:ext cx="1462088" cy="703983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C</a:t>
            </a:r>
            <a:r>
              <a:rPr lang="en" sz="3200" baseline="-25000" dirty="0">
                <a:ln w="0"/>
                <a:solidFill>
                  <a:schemeClr val="tx1"/>
                </a:solidFill>
              </a:rPr>
              <a:t>XZ</a:t>
            </a:r>
            <a:endParaRPr lang="ru-RU" sz="3200" baseline="-25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9F5FF730-AF92-9646-BCF6-A8A39122D4E0}"/>
              </a:ext>
            </a:extLst>
          </p:cNvPr>
          <p:cNvCxnSpPr>
            <a:cxnSpLocks/>
          </p:cNvCxnSpPr>
          <p:nvPr/>
        </p:nvCxnSpPr>
        <p:spPr>
          <a:xfrm>
            <a:off x="10724971" y="4142655"/>
            <a:ext cx="0" cy="102008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808FCDEC-A721-4649-92A3-FE3AAEA8B9AC}"/>
              </a:ext>
            </a:extLst>
          </p:cNvPr>
          <p:cNvCxnSpPr>
            <a:cxnSpLocks/>
          </p:cNvCxnSpPr>
          <p:nvPr/>
        </p:nvCxnSpPr>
        <p:spPr>
          <a:xfrm>
            <a:off x="10928003" y="2863656"/>
            <a:ext cx="1612669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BB568140-8DBB-6846-92E4-1B36E2AA2A94}"/>
              </a:ext>
            </a:extLst>
          </p:cNvPr>
          <p:cNvCxnSpPr>
            <a:cxnSpLocks/>
          </p:cNvCxnSpPr>
          <p:nvPr/>
        </p:nvCxnSpPr>
        <p:spPr>
          <a:xfrm>
            <a:off x="12540672" y="2863656"/>
            <a:ext cx="0" cy="226010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Номер слайда 3">
            <a:extLst>
              <a:ext uri="{FF2B5EF4-FFF2-40B4-BE49-F238E27FC236}">
                <a16:creationId xmlns:a16="http://schemas.microsoft.com/office/drawing/2014/main" id="{601AB2FE-3E42-B94A-8B86-6C1145EC3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74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F845B9D-E002-C046-B94F-5EF7DE48AE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Как масштабировать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наше решение</a:t>
            </a:r>
          </a:p>
        </p:txBody>
      </p:sp>
      <p:sp>
        <p:nvSpPr>
          <p:cNvPr id="7" name="Подзаголовок 1">
            <a:extLst>
              <a:ext uri="{FF2B5EF4-FFF2-40B4-BE49-F238E27FC236}">
                <a16:creationId xmlns:a16="http://schemas.microsoft.com/office/drawing/2014/main" id="{8F618A2E-506D-1B4A-AD71-6A414D56347F}"/>
              </a:ext>
            </a:extLst>
          </p:cNvPr>
          <p:cNvSpPr txBox="1">
            <a:spLocks/>
          </p:cNvSpPr>
          <p:nvPr/>
        </p:nvSpPr>
        <p:spPr>
          <a:xfrm>
            <a:off x="3042000" y="1540400"/>
            <a:ext cx="3298475" cy="1463773"/>
          </a:xfrm>
          <a:prstGeom prst="rect">
            <a:avLst/>
          </a:prstGeom>
        </p:spPr>
        <p:txBody>
          <a:bodyPr vert="horz" lIns="0" tIns="0" rIns="0" bIns="125999" rtlCol="0" anchor="t">
            <a:noAutofit/>
          </a:bodyPr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08" indent="0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None/>
              <a:defRPr sz="4000" kern="1200" baseline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619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Yandex Sans Text Light" panose="02000000000000000000" pitchFamily="2" charset="-52"/>
              <a:buNone/>
              <a:tabLst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742927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None/>
              <a:tabLst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657235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571543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5485852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6400160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7314467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9600" dirty="0">
                <a:solidFill>
                  <a:schemeClr val="bg1"/>
                </a:solidFill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400444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7600" y="547141"/>
            <a:ext cx="21232812" cy="1454697"/>
          </a:xfrm>
        </p:spPr>
        <p:txBody>
          <a:bodyPr/>
          <a:lstStyle/>
          <a:p>
            <a:r>
              <a:rPr lang="ru-RU" dirty="0"/>
              <a:t>Кванты планирования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dirty="0"/>
              <a:t>A,</a:t>
            </a:r>
            <a:r>
              <a:rPr lang="en-US" dirty="0"/>
              <a:t> </a:t>
            </a:r>
            <a:r>
              <a:rPr lang="ru-RU" dirty="0"/>
              <a:t>B,</a:t>
            </a:r>
            <a:r>
              <a:rPr lang="en-US" dirty="0"/>
              <a:t> </a:t>
            </a:r>
            <a:r>
              <a:rPr lang="ru-RU" dirty="0"/>
              <a:t>C, D </a:t>
            </a:r>
            <a:r>
              <a:rPr lang="en-US" dirty="0"/>
              <a:t>—</a:t>
            </a:r>
            <a:r>
              <a:rPr lang="ru-RU" dirty="0"/>
              <a:t>транзакции в системе</a:t>
            </a:r>
            <a:r>
              <a:rPr lang="en-US" dirty="0"/>
              <a:t> </a:t>
            </a:r>
          </a:p>
          <a:p>
            <a:r>
              <a:rPr lang="en-US" dirty="0"/>
              <a:t>X, Y, Z —</a:t>
            </a:r>
            <a:r>
              <a:rPr lang="ru-RU" dirty="0"/>
              <a:t> даташарды таблиц</a:t>
            </a:r>
          </a:p>
          <a:p>
            <a:r>
              <a:rPr lang="ru-RU" dirty="0"/>
              <a:t>1,</a:t>
            </a:r>
            <a:r>
              <a:rPr lang="en-US" dirty="0"/>
              <a:t> </a:t>
            </a:r>
            <a:r>
              <a:rPr lang="ru-RU" dirty="0"/>
              <a:t>2,</a:t>
            </a:r>
            <a:r>
              <a:rPr lang="en-US" dirty="0"/>
              <a:t> </a:t>
            </a:r>
            <a:r>
              <a:rPr lang="ru-RU" dirty="0"/>
              <a:t>3,</a:t>
            </a:r>
            <a:r>
              <a:rPr lang="en-US" dirty="0"/>
              <a:t> </a:t>
            </a:r>
            <a:r>
              <a:rPr lang="ru-RU" dirty="0"/>
              <a:t>4 </a:t>
            </a:r>
            <a:r>
              <a:rPr lang="en-US" dirty="0"/>
              <a:t>—</a:t>
            </a:r>
            <a:r>
              <a:rPr lang="ru-RU" dirty="0"/>
              <a:t> порядок выполнения транзакций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1C9F1CF1-7E89-0246-9C4B-201A021A9B1D}"/>
              </a:ext>
            </a:extLst>
          </p:cNvPr>
          <p:cNvSpPr/>
          <p:nvPr/>
        </p:nvSpPr>
        <p:spPr>
          <a:xfrm>
            <a:off x="1593351" y="5096116"/>
            <a:ext cx="43942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Coordinator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35F02ED2-9512-2A45-A56B-30781AFBD6D9}"/>
              </a:ext>
            </a:extLst>
          </p:cNvPr>
          <p:cNvSpPr/>
          <p:nvPr/>
        </p:nvSpPr>
        <p:spPr>
          <a:xfrm>
            <a:off x="1590176" y="7496175"/>
            <a:ext cx="4397375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DataShard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9EF8CFF6-1F2E-4D41-AA49-E46079E84856}"/>
              </a:ext>
            </a:extLst>
          </p:cNvPr>
          <p:cNvSpPr/>
          <p:nvPr/>
        </p:nvSpPr>
        <p:spPr>
          <a:xfrm>
            <a:off x="1593351" y="8954178"/>
            <a:ext cx="4394200" cy="1096285"/>
          </a:xfrm>
          <a:prstGeom prst="roundRect">
            <a:avLst>
              <a:gd name="adj" fmla="val 33319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 err="1">
                <a:ln w="0"/>
                <a:solidFill>
                  <a:schemeClr val="bg1"/>
                </a:solidFill>
              </a:rPr>
              <a:t>DataShard</a:t>
            </a:r>
            <a:r>
              <a:rPr lang="en-US" sz="4800" baseline="-25000" dirty="0" err="1">
                <a:ln w="0"/>
                <a:solidFill>
                  <a:schemeClr val="bg1"/>
                </a:solidFill>
              </a:rPr>
              <a:t>Y</a:t>
            </a:r>
            <a:endParaRPr lang="en-US" sz="48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74E39456-D7FB-F545-BCEC-562752A97537}"/>
              </a:ext>
            </a:extLst>
          </p:cNvPr>
          <p:cNvSpPr/>
          <p:nvPr/>
        </p:nvSpPr>
        <p:spPr>
          <a:xfrm>
            <a:off x="1590176" y="10420350"/>
            <a:ext cx="4397375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>
                <a:ln w="0"/>
                <a:solidFill>
                  <a:schemeClr val="bg1"/>
                </a:solidFill>
              </a:rPr>
              <a:t>DataShard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6FA12977-829F-0B49-9F7A-49F3E665457B}"/>
              </a:ext>
            </a:extLst>
          </p:cNvPr>
          <p:cNvSpPr/>
          <p:nvPr/>
        </p:nvSpPr>
        <p:spPr>
          <a:xfrm>
            <a:off x="7449639" y="3118717"/>
            <a:ext cx="1462088" cy="703983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A</a:t>
            </a:r>
            <a:r>
              <a:rPr lang="en" sz="3200" baseline="-25000" dirty="0">
                <a:ln w="0"/>
                <a:solidFill>
                  <a:schemeClr val="tx1"/>
                </a:solidFill>
              </a:rPr>
              <a:t>XY</a:t>
            </a:r>
            <a:endParaRPr lang="ru-RU" sz="3200" baseline="-25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BBFA10C7-1F3C-4E48-BB53-A3E80B1AD480}"/>
              </a:ext>
            </a:extLst>
          </p:cNvPr>
          <p:cNvCxnSpPr>
            <a:cxnSpLocks/>
          </p:cNvCxnSpPr>
          <p:nvPr/>
        </p:nvCxnSpPr>
        <p:spPr>
          <a:xfrm>
            <a:off x="6343151" y="5649909"/>
            <a:ext cx="9141324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0B54C5C7-A4A0-0243-8D8F-8D865C82A2FA}"/>
              </a:ext>
            </a:extLst>
          </p:cNvPr>
          <p:cNvSpPr/>
          <p:nvPr/>
        </p:nvSpPr>
        <p:spPr>
          <a:xfrm>
            <a:off x="15856200" y="5101770"/>
            <a:ext cx="2563813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ACBD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9F64CE23-D275-D149-BF80-C0C5553C2DF4}"/>
              </a:ext>
            </a:extLst>
          </p:cNvPr>
          <p:cNvSpPr/>
          <p:nvPr/>
        </p:nvSpPr>
        <p:spPr>
          <a:xfrm>
            <a:off x="9101120" y="2563010"/>
            <a:ext cx="1462088" cy="703983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B</a:t>
            </a:r>
            <a:r>
              <a:rPr lang="en" sz="3200" baseline="-25000" dirty="0">
                <a:ln w="0"/>
                <a:solidFill>
                  <a:schemeClr val="tx1"/>
                </a:solidFill>
              </a:rPr>
              <a:t>YZ</a:t>
            </a:r>
            <a:endParaRPr lang="ru-RU" sz="3200" baseline="-25000" dirty="0">
              <a:ln w="0"/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BDA8BC22-70E1-C941-AD9D-E204E3D5F00F}"/>
              </a:ext>
            </a:extLst>
          </p:cNvPr>
          <p:cNvSpPr/>
          <p:nvPr/>
        </p:nvSpPr>
        <p:spPr>
          <a:xfrm>
            <a:off x="10432843" y="3455680"/>
            <a:ext cx="1462088" cy="703983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C</a:t>
            </a:r>
            <a:r>
              <a:rPr lang="en" sz="3200" baseline="-25000" dirty="0">
                <a:ln w="0"/>
                <a:solidFill>
                  <a:schemeClr val="tx1"/>
                </a:solidFill>
              </a:rPr>
              <a:t>XZ</a:t>
            </a:r>
            <a:endParaRPr lang="ru-RU" sz="3200" baseline="-25000" dirty="0">
              <a:ln w="0"/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78BA24AF-B5EF-7B47-8EF2-30FAD6714BF8}"/>
              </a:ext>
            </a:extLst>
          </p:cNvPr>
          <p:cNvSpPr/>
          <p:nvPr/>
        </p:nvSpPr>
        <p:spPr>
          <a:xfrm>
            <a:off x="12937626" y="3118717"/>
            <a:ext cx="1462088" cy="703983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D</a:t>
            </a:r>
            <a:r>
              <a:rPr lang="en" sz="3200" baseline="-25000" dirty="0">
                <a:ln w="0"/>
                <a:solidFill>
                  <a:schemeClr val="tx1"/>
                </a:solidFill>
              </a:rPr>
              <a:t>XYZ</a:t>
            </a:r>
            <a:endParaRPr lang="ru-RU" sz="3200" baseline="-25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D11CD0A4-784B-2B49-A036-C438BF253F94}"/>
              </a:ext>
            </a:extLst>
          </p:cNvPr>
          <p:cNvCxnSpPr>
            <a:cxnSpLocks/>
          </p:cNvCxnSpPr>
          <p:nvPr/>
        </p:nvCxnSpPr>
        <p:spPr>
          <a:xfrm>
            <a:off x="8166395" y="4192588"/>
            <a:ext cx="0" cy="59372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A511513D-2E89-3A4D-8B50-BC8889E9B5B2}"/>
              </a:ext>
            </a:extLst>
          </p:cNvPr>
          <p:cNvCxnSpPr>
            <a:cxnSpLocks/>
          </p:cNvCxnSpPr>
          <p:nvPr/>
        </p:nvCxnSpPr>
        <p:spPr>
          <a:xfrm flipH="1">
            <a:off x="13655675" y="4194000"/>
            <a:ext cx="0" cy="56373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32BCF2C6-625B-0543-A451-E036963AAEF9}"/>
              </a:ext>
            </a:extLst>
          </p:cNvPr>
          <p:cNvCxnSpPr>
            <a:cxnSpLocks/>
          </p:cNvCxnSpPr>
          <p:nvPr/>
        </p:nvCxnSpPr>
        <p:spPr>
          <a:xfrm>
            <a:off x="10618698" y="4192588"/>
            <a:ext cx="0" cy="650026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F739CBD2-84D9-BF48-AC52-756F1F417433}"/>
              </a:ext>
            </a:extLst>
          </p:cNvPr>
          <p:cNvCxnSpPr>
            <a:cxnSpLocks/>
          </p:cNvCxnSpPr>
          <p:nvPr/>
        </p:nvCxnSpPr>
        <p:spPr>
          <a:xfrm>
            <a:off x="10929938" y="2915001"/>
            <a:ext cx="16200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255CE391-6193-5A47-88BA-BB1B83F6C785}"/>
              </a:ext>
            </a:extLst>
          </p:cNvPr>
          <p:cNvCxnSpPr>
            <a:cxnSpLocks/>
          </p:cNvCxnSpPr>
          <p:nvPr/>
        </p:nvCxnSpPr>
        <p:spPr>
          <a:xfrm>
            <a:off x="12554849" y="2901331"/>
            <a:ext cx="0" cy="181416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964A0839-C7F8-9646-8B8B-34E8544EC31A}"/>
              </a:ext>
            </a:extLst>
          </p:cNvPr>
          <p:cNvCxnSpPr>
            <a:cxnSpLocks/>
          </p:cNvCxnSpPr>
          <p:nvPr/>
        </p:nvCxnSpPr>
        <p:spPr>
          <a:xfrm>
            <a:off x="6343151" y="8049058"/>
            <a:ext cx="9141324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>
            <a:extLst>
              <a:ext uri="{FF2B5EF4-FFF2-40B4-BE49-F238E27FC236}">
                <a16:creationId xmlns:a16="http://schemas.microsoft.com/office/drawing/2014/main" id="{DF8A116C-71E0-3B46-8A1E-B4EFB0EAE072}"/>
              </a:ext>
            </a:extLst>
          </p:cNvPr>
          <p:cNvSpPr/>
          <p:nvPr/>
        </p:nvSpPr>
        <p:spPr>
          <a:xfrm>
            <a:off x="15856200" y="7500919"/>
            <a:ext cx="2563813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ACD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5AA825A9-D01A-F04A-BB56-BA2F39B731A0}"/>
              </a:ext>
            </a:extLst>
          </p:cNvPr>
          <p:cNvCxnSpPr>
            <a:cxnSpLocks/>
          </p:cNvCxnSpPr>
          <p:nvPr/>
        </p:nvCxnSpPr>
        <p:spPr>
          <a:xfrm>
            <a:off x="6343151" y="9491419"/>
            <a:ext cx="9141324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Скругленный прямоугольник 61">
            <a:extLst>
              <a:ext uri="{FF2B5EF4-FFF2-40B4-BE49-F238E27FC236}">
                <a16:creationId xmlns:a16="http://schemas.microsoft.com/office/drawing/2014/main" id="{7FE338D7-EE1F-4F4F-B64D-E81AB88E4EC3}"/>
              </a:ext>
            </a:extLst>
          </p:cNvPr>
          <p:cNvSpPr/>
          <p:nvPr/>
        </p:nvSpPr>
        <p:spPr>
          <a:xfrm>
            <a:off x="15856200" y="8975364"/>
            <a:ext cx="2563813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ABD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E62255F2-11CD-2B48-BA44-55E747A5B836}"/>
              </a:ext>
            </a:extLst>
          </p:cNvPr>
          <p:cNvCxnSpPr>
            <a:cxnSpLocks/>
          </p:cNvCxnSpPr>
          <p:nvPr/>
        </p:nvCxnSpPr>
        <p:spPr>
          <a:xfrm>
            <a:off x="6343151" y="10966206"/>
            <a:ext cx="9141324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Скругленный прямоугольник 63">
            <a:extLst>
              <a:ext uri="{FF2B5EF4-FFF2-40B4-BE49-F238E27FC236}">
                <a16:creationId xmlns:a16="http://schemas.microsoft.com/office/drawing/2014/main" id="{D76D2596-E0D0-2140-B84E-641767C843E8}"/>
              </a:ext>
            </a:extLst>
          </p:cNvPr>
          <p:cNvSpPr/>
          <p:nvPr/>
        </p:nvSpPr>
        <p:spPr>
          <a:xfrm>
            <a:off x="15856200" y="10434109"/>
            <a:ext cx="2563813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CBD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A7D012E7-B401-3C4F-8A5A-D4F6C3FDAC1F}"/>
              </a:ext>
            </a:extLst>
          </p:cNvPr>
          <p:cNvCxnSpPr>
            <a:cxnSpLocks/>
          </p:cNvCxnSpPr>
          <p:nvPr/>
        </p:nvCxnSpPr>
        <p:spPr>
          <a:xfrm>
            <a:off x="9817136" y="7130716"/>
            <a:ext cx="0" cy="5760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id="{AB9EBB77-C268-564C-AC01-7529EA403ACA}"/>
              </a:ext>
            </a:extLst>
          </p:cNvPr>
          <p:cNvCxnSpPr>
            <a:cxnSpLocks/>
          </p:cNvCxnSpPr>
          <p:nvPr/>
        </p:nvCxnSpPr>
        <p:spPr>
          <a:xfrm>
            <a:off x="10186104" y="7130716"/>
            <a:ext cx="0" cy="352124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BF0A0829-14D2-4849-B83D-98B2498F00FC}"/>
              </a:ext>
            </a:extLst>
          </p:cNvPr>
          <p:cNvCxnSpPr>
            <a:cxnSpLocks/>
          </p:cNvCxnSpPr>
          <p:nvPr/>
        </p:nvCxnSpPr>
        <p:spPr>
          <a:xfrm>
            <a:off x="13670383" y="7130716"/>
            <a:ext cx="0" cy="201599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16BF9524-5140-0A4D-936A-A07FC31484CB}"/>
              </a:ext>
            </a:extLst>
          </p:cNvPr>
          <p:cNvCxnSpPr>
            <a:cxnSpLocks/>
          </p:cNvCxnSpPr>
          <p:nvPr/>
        </p:nvCxnSpPr>
        <p:spPr>
          <a:xfrm>
            <a:off x="14039351" y="7130716"/>
            <a:ext cx="0" cy="352124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D97B318B-B648-084E-9D1C-2BBA0C71774B}"/>
              </a:ext>
            </a:extLst>
          </p:cNvPr>
          <p:cNvCxnSpPr>
            <a:cxnSpLocks/>
          </p:cNvCxnSpPr>
          <p:nvPr/>
        </p:nvCxnSpPr>
        <p:spPr>
          <a:xfrm>
            <a:off x="14399714" y="7208175"/>
            <a:ext cx="0" cy="5760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Скругленный прямоугольник 45">
            <a:extLst>
              <a:ext uri="{FF2B5EF4-FFF2-40B4-BE49-F238E27FC236}">
                <a16:creationId xmlns:a16="http://schemas.microsoft.com/office/drawing/2014/main" id="{4A5BB81F-1015-9D40-A469-63BED570B887}"/>
              </a:ext>
            </a:extLst>
          </p:cNvPr>
          <p:cNvSpPr/>
          <p:nvPr/>
        </p:nvSpPr>
        <p:spPr>
          <a:xfrm>
            <a:off x="9475810" y="6084721"/>
            <a:ext cx="1109164" cy="71913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ru-RU" sz="3200" dirty="0">
                <a:ln w="0"/>
                <a:solidFill>
                  <a:schemeClr val="tx1"/>
                </a:solidFill>
              </a:rPr>
              <a:t>1</a:t>
            </a:r>
            <a:r>
              <a:rPr lang="en-US" sz="3200" baseline="30000" dirty="0">
                <a:ln w="0"/>
                <a:solidFill>
                  <a:schemeClr val="tx1"/>
                </a:solidFill>
              </a:rPr>
              <a:t>A</a:t>
            </a:r>
            <a:r>
              <a:rPr lang="ru-RU" sz="3200" baseline="30000" dirty="0">
                <a:ln w="0"/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47" name="Скругленный прямоугольник 46">
            <a:extLst>
              <a:ext uri="{FF2B5EF4-FFF2-40B4-BE49-F238E27FC236}">
                <a16:creationId xmlns:a16="http://schemas.microsoft.com/office/drawing/2014/main" id="{8FC2DA3D-A075-014A-AA01-0D6EBFF1423D}"/>
              </a:ext>
            </a:extLst>
          </p:cNvPr>
          <p:cNvSpPr/>
          <p:nvPr/>
        </p:nvSpPr>
        <p:spPr>
          <a:xfrm>
            <a:off x="13667671" y="6115014"/>
            <a:ext cx="1109164" cy="71913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2</a:t>
            </a:r>
            <a:r>
              <a:rPr lang="en-US" sz="3200" baseline="30000" dirty="0">
                <a:ln w="0"/>
                <a:solidFill>
                  <a:schemeClr val="tx1"/>
                </a:solidFill>
              </a:rPr>
              <a:t>BD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id="{12619663-6824-CC42-9B78-D6E0959A6790}"/>
              </a:ext>
            </a:extLst>
          </p:cNvPr>
          <p:cNvSpPr/>
          <p:nvPr/>
        </p:nvSpPr>
        <p:spPr>
          <a:xfrm>
            <a:off x="7449639" y="5099133"/>
            <a:ext cx="3276000" cy="396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905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ru-RU" sz="2400" dirty="0">
                <a:ln w="0"/>
                <a:solidFill>
                  <a:schemeClr val="bg1"/>
                </a:solidFill>
              </a:rPr>
              <a:t>Квант планирования</a:t>
            </a:r>
          </a:p>
        </p:txBody>
      </p:sp>
      <p:sp>
        <p:nvSpPr>
          <p:cNvPr id="36" name="Скругленный прямоугольник 35">
            <a:extLst>
              <a:ext uri="{FF2B5EF4-FFF2-40B4-BE49-F238E27FC236}">
                <a16:creationId xmlns:a16="http://schemas.microsoft.com/office/drawing/2014/main" id="{187A5795-98C9-E443-B94B-0436C95EAD5E}"/>
              </a:ext>
            </a:extLst>
          </p:cNvPr>
          <p:cNvSpPr/>
          <p:nvPr/>
        </p:nvSpPr>
        <p:spPr>
          <a:xfrm>
            <a:off x="11468395" y="5099133"/>
            <a:ext cx="3276000" cy="396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905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ru-RU" sz="2400" dirty="0">
                <a:ln w="0"/>
                <a:solidFill>
                  <a:schemeClr val="bg1"/>
                </a:solidFill>
              </a:rPr>
              <a:t>Квант планирования</a:t>
            </a:r>
          </a:p>
        </p:txBody>
      </p:sp>
      <p:sp>
        <p:nvSpPr>
          <p:cNvPr id="48" name="Номер слайда 3">
            <a:extLst>
              <a:ext uri="{FF2B5EF4-FFF2-40B4-BE49-F238E27FC236}">
                <a16:creationId xmlns:a16="http://schemas.microsoft.com/office/drawing/2014/main" id="{D2B83053-AFA3-EB45-9FAE-8F581F290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25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C86FB820-FD44-3E4D-92A1-172E23AF33BE}"/>
              </a:ext>
            </a:extLst>
          </p:cNvPr>
          <p:cNvCxnSpPr>
            <a:cxnSpLocks/>
          </p:cNvCxnSpPr>
          <p:nvPr/>
        </p:nvCxnSpPr>
        <p:spPr>
          <a:xfrm flipH="1">
            <a:off x="13635791" y="5117432"/>
            <a:ext cx="0" cy="493303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48D61115-F543-294D-98EC-F0D6447CD443}"/>
              </a:ext>
            </a:extLst>
          </p:cNvPr>
          <p:cNvCxnSpPr>
            <a:cxnSpLocks/>
          </p:cNvCxnSpPr>
          <p:nvPr/>
        </p:nvCxnSpPr>
        <p:spPr>
          <a:xfrm flipH="1">
            <a:off x="17330238" y="5117432"/>
            <a:ext cx="0" cy="493303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52D4D1DD-7620-364B-8539-F1FEB1C19ADF}"/>
              </a:ext>
            </a:extLst>
          </p:cNvPr>
          <p:cNvCxnSpPr>
            <a:cxnSpLocks/>
          </p:cNvCxnSpPr>
          <p:nvPr/>
        </p:nvCxnSpPr>
        <p:spPr>
          <a:xfrm flipH="1">
            <a:off x="9978191" y="5117432"/>
            <a:ext cx="0" cy="493303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Скругленный прямоугольник 57">
            <a:extLst>
              <a:ext uri="{FF2B5EF4-FFF2-40B4-BE49-F238E27FC236}">
                <a16:creationId xmlns:a16="http://schemas.microsoft.com/office/drawing/2014/main" id="{40671A3D-2268-704E-9B7D-264253EB9045}"/>
              </a:ext>
            </a:extLst>
          </p:cNvPr>
          <p:cNvSpPr/>
          <p:nvPr/>
        </p:nvSpPr>
        <p:spPr>
          <a:xfrm>
            <a:off x="3208422" y="10702090"/>
            <a:ext cx="3857542" cy="1096963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b"/>
          <a:lstStyle/>
          <a:p>
            <a:pPr algn="r"/>
            <a:r>
              <a:rPr lang="en-US" sz="4800" baseline="-25000" dirty="0">
                <a:ln w="0"/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Шардированный координатор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dirty="0"/>
              <a:t>A,</a:t>
            </a:r>
            <a:r>
              <a:rPr lang="en-US" dirty="0"/>
              <a:t> </a:t>
            </a:r>
            <a:r>
              <a:rPr lang="ru-RU" dirty="0"/>
              <a:t>B,</a:t>
            </a:r>
            <a:r>
              <a:rPr lang="en-US" dirty="0"/>
              <a:t> </a:t>
            </a:r>
            <a:r>
              <a:rPr lang="ru-RU" dirty="0"/>
              <a:t>C</a:t>
            </a:r>
            <a:r>
              <a:rPr lang="en-US" dirty="0"/>
              <a:t> …</a:t>
            </a:r>
            <a:r>
              <a:rPr lang="ru-RU" dirty="0"/>
              <a:t> </a:t>
            </a:r>
            <a:r>
              <a:rPr lang="en-US" dirty="0"/>
              <a:t>—</a:t>
            </a:r>
            <a:r>
              <a:rPr lang="ru-RU" dirty="0"/>
              <a:t>транзакции в системе</a:t>
            </a:r>
            <a:r>
              <a:rPr lang="en-US" dirty="0"/>
              <a:t> </a:t>
            </a:r>
          </a:p>
          <a:p>
            <a:r>
              <a:rPr lang="en-US" dirty="0"/>
              <a:t>X, Y, Z —</a:t>
            </a:r>
            <a:r>
              <a:rPr lang="ru-RU" dirty="0"/>
              <a:t> даташарды таблиц</a:t>
            </a:r>
          </a:p>
          <a:p>
            <a:r>
              <a:rPr lang="ru-RU" dirty="0"/>
              <a:t>1,</a:t>
            </a:r>
            <a:r>
              <a:rPr lang="en-US" dirty="0"/>
              <a:t> </a:t>
            </a:r>
            <a:r>
              <a:rPr lang="ru-RU" dirty="0"/>
              <a:t>2,</a:t>
            </a:r>
            <a:r>
              <a:rPr lang="en-US" dirty="0"/>
              <a:t> </a:t>
            </a:r>
            <a:r>
              <a:rPr lang="ru-RU" dirty="0"/>
              <a:t>3 </a:t>
            </a:r>
            <a:r>
              <a:rPr lang="en-US" dirty="0"/>
              <a:t>—</a:t>
            </a:r>
            <a:r>
              <a:rPr lang="ru-RU" dirty="0"/>
              <a:t> порядок квантов планирования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CB3CEC13-AE8C-4B43-A66A-44841C982BA0}"/>
              </a:ext>
            </a:extLst>
          </p:cNvPr>
          <p:cNvSpPr/>
          <p:nvPr/>
        </p:nvSpPr>
        <p:spPr>
          <a:xfrm>
            <a:off x="1580651" y="4244734"/>
            <a:ext cx="43942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Coordinator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X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F3E45C58-7021-E74E-A9C9-4F2BFA319E13}"/>
              </a:ext>
            </a:extLst>
          </p:cNvPr>
          <p:cNvSpPr/>
          <p:nvPr/>
        </p:nvSpPr>
        <p:spPr>
          <a:xfrm>
            <a:off x="6693399" y="2900114"/>
            <a:ext cx="1109164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</a:t>
            </a:r>
            <a:endParaRPr lang="ru-RU" sz="3200" baseline="-25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51963D7E-AA74-1D44-8EBF-EB752E0F6B56}"/>
              </a:ext>
            </a:extLst>
          </p:cNvPr>
          <p:cNvCxnSpPr>
            <a:cxnSpLocks/>
          </p:cNvCxnSpPr>
          <p:nvPr/>
        </p:nvCxnSpPr>
        <p:spPr>
          <a:xfrm>
            <a:off x="6343151" y="4783635"/>
            <a:ext cx="13164049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F845B099-B463-1B49-B749-8A2F12D1BB38}"/>
              </a:ext>
            </a:extLst>
          </p:cNvPr>
          <p:cNvSpPr/>
          <p:nvPr/>
        </p:nvSpPr>
        <p:spPr>
          <a:xfrm>
            <a:off x="6727327" y="4241883"/>
            <a:ext cx="3276000" cy="396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905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ru-RU" sz="2400" dirty="0">
                <a:ln w="0"/>
                <a:solidFill>
                  <a:schemeClr val="bg1"/>
                </a:solidFill>
              </a:rPr>
              <a:t>Квант планирования</a:t>
            </a: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284350C8-C657-4C4A-91E1-DC1D70146AD9}"/>
              </a:ext>
            </a:extLst>
          </p:cNvPr>
          <p:cNvSpPr/>
          <p:nvPr/>
        </p:nvSpPr>
        <p:spPr>
          <a:xfrm>
            <a:off x="19894715" y="4240296"/>
            <a:ext cx="2932113" cy="1093788"/>
          </a:xfrm>
          <a:prstGeom prst="roundRect">
            <a:avLst>
              <a:gd name="adj" fmla="val 324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ru-RU" sz="4800" dirty="0">
                <a:ln w="0"/>
                <a:solidFill>
                  <a:schemeClr val="bg1"/>
                </a:solidFill>
              </a:rPr>
              <a:t>1</a:t>
            </a:r>
            <a:r>
              <a:rPr lang="en-US" sz="4800" baseline="30000" dirty="0">
                <a:ln w="0"/>
                <a:solidFill>
                  <a:schemeClr val="bg1"/>
                </a:solidFill>
              </a:rPr>
              <a:t>A</a:t>
            </a:r>
            <a:r>
              <a:rPr lang="en-US" sz="4800" dirty="0">
                <a:ln w="0"/>
                <a:solidFill>
                  <a:schemeClr val="bg1"/>
                </a:solidFill>
              </a:rPr>
              <a:t> 2 3</a:t>
            </a:r>
            <a:r>
              <a:rPr lang="en-US" sz="4800" baseline="30000" dirty="0">
                <a:ln w="0"/>
                <a:solidFill>
                  <a:schemeClr val="bg1"/>
                </a:solidFill>
              </a:rPr>
              <a:t>BC</a:t>
            </a:r>
            <a:endParaRPr lang="ru-RU" sz="4800" baseline="30000" dirty="0">
              <a:ln w="0"/>
              <a:solidFill>
                <a:schemeClr val="bg1"/>
              </a:solidFill>
            </a:endParaRPr>
          </a:p>
        </p:txBody>
      </p:sp>
      <p:sp>
        <p:nvSpPr>
          <p:cNvPr id="18" name="Объект 4">
            <a:extLst>
              <a:ext uri="{FF2B5EF4-FFF2-40B4-BE49-F238E27FC236}">
                <a16:creationId xmlns:a16="http://schemas.microsoft.com/office/drawing/2014/main" id="{368FD724-F3E7-F14B-AC9F-F4757FC5EE41}"/>
              </a:ext>
            </a:extLst>
          </p:cNvPr>
          <p:cNvSpPr txBox="1">
            <a:spLocks/>
          </p:cNvSpPr>
          <p:nvPr/>
        </p:nvSpPr>
        <p:spPr>
          <a:xfrm>
            <a:off x="20263015" y="3432009"/>
            <a:ext cx="2491094" cy="4868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ru-RU" dirty="0"/>
              <a:t>Часть плана</a:t>
            </a:r>
            <a:endParaRPr lang="en" dirty="0"/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70AEA33F-629B-BB4F-83A8-22E1580A2F5E}"/>
              </a:ext>
            </a:extLst>
          </p:cNvPr>
          <p:cNvGrpSpPr/>
          <p:nvPr/>
        </p:nvGrpSpPr>
        <p:grpSpPr>
          <a:xfrm>
            <a:off x="8172450" y="3296738"/>
            <a:ext cx="334628" cy="525962"/>
            <a:chOff x="8926847" y="4192588"/>
            <a:chExt cx="334628" cy="525962"/>
          </a:xfrm>
        </p:grpSpPr>
        <p:cxnSp>
          <p:nvCxnSpPr>
            <p:cNvPr id="20" name="Прямая со стрелкой 19">
              <a:extLst>
                <a:ext uri="{FF2B5EF4-FFF2-40B4-BE49-F238E27FC236}">
                  <a16:creationId xmlns:a16="http://schemas.microsoft.com/office/drawing/2014/main" id="{BE12623D-CAAF-B248-B524-D1B0144AD0B9}"/>
                </a:ext>
              </a:extLst>
            </p:cNvPr>
            <p:cNvCxnSpPr>
              <a:cxnSpLocks/>
            </p:cNvCxnSpPr>
            <p:nvPr/>
          </p:nvCxnSpPr>
          <p:spPr>
            <a:xfrm>
              <a:off x="9260891" y="4192588"/>
              <a:ext cx="0" cy="52596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>
              <a:extLst>
                <a:ext uri="{FF2B5EF4-FFF2-40B4-BE49-F238E27FC236}">
                  <a16:creationId xmlns:a16="http://schemas.microsoft.com/office/drawing/2014/main" id="{69260994-4E2B-D244-897E-E58696CBCA23}"/>
                </a:ext>
              </a:extLst>
            </p:cNvPr>
            <p:cNvCxnSpPr>
              <a:cxnSpLocks/>
            </p:cNvCxnSpPr>
            <p:nvPr/>
          </p:nvCxnSpPr>
          <p:spPr>
            <a:xfrm>
              <a:off x="8926847" y="4192588"/>
              <a:ext cx="334628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Скругленный прямоугольник 24">
            <a:extLst>
              <a:ext uri="{FF2B5EF4-FFF2-40B4-BE49-F238E27FC236}">
                <a16:creationId xmlns:a16="http://schemas.microsoft.com/office/drawing/2014/main" id="{957AAFE6-AFA3-1C4A-A111-516A309231A2}"/>
              </a:ext>
            </a:extLst>
          </p:cNvPr>
          <p:cNvSpPr/>
          <p:nvPr/>
        </p:nvSpPr>
        <p:spPr>
          <a:xfrm>
            <a:off x="7804567" y="5123989"/>
            <a:ext cx="1109164" cy="71913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ru-RU" sz="3200" dirty="0">
                <a:ln w="0"/>
                <a:solidFill>
                  <a:schemeClr val="tx1"/>
                </a:solidFill>
              </a:rPr>
              <a:t>1</a:t>
            </a:r>
            <a:r>
              <a:rPr lang="en-US" sz="3200" baseline="30000" dirty="0">
                <a:ln w="0"/>
                <a:solidFill>
                  <a:schemeClr val="tx1"/>
                </a:solidFill>
              </a:rPr>
              <a:t>A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>
            <a:extLst>
              <a:ext uri="{FF2B5EF4-FFF2-40B4-BE49-F238E27FC236}">
                <a16:creationId xmlns:a16="http://schemas.microsoft.com/office/drawing/2014/main" id="{ECB521B1-E4C2-1643-AEF6-381BAD05B166}"/>
              </a:ext>
            </a:extLst>
          </p:cNvPr>
          <p:cNvSpPr/>
          <p:nvPr/>
        </p:nvSpPr>
        <p:spPr>
          <a:xfrm>
            <a:off x="1579563" y="7865738"/>
            <a:ext cx="43942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Coordinator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Y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38" name="Скругленный прямоугольник 37">
            <a:extLst>
              <a:ext uri="{FF2B5EF4-FFF2-40B4-BE49-F238E27FC236}">
                <a16:creationId xmlns:a16="http://schemas.microsoft.com/office/drawing/2014/main" id="{3F1B6EFF-EA20-6741-A357-918072F680E1}"/>
              </a:ext>
            </a:extLst>
          </p:cNvPr>
          <p:cNvSpPr/>
          <p:nvPr/>
        </p:nvSpPr>
        <p:spPr>
          <a:xfrm>
            <a:off x="7414201" y="6777790"/>
            <a:ext cx="1109164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D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42C3AA09-F39D-C64A-90E4-9B2CF868A71F}"/>
              </a:ext>
            </a:extLst>
          </p:cNvPr>
          <p:cNvCxnSpPr>
            <a:cxnSpLocks/>
          </p:cNvCxnSpPr>
          <p:nvPr/>
        </p:nvCxnSpPr>
        <p:spPr>
          <a:xfrm>
            <a:off x="6342063" y="8404639"/>
            <a:ext cx="13164049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>
            <a:extLst>
              <a:ext uri="{FF2B5EF4-FFF2-40B4-BE49-F238E27FC236}">
                <a16:creationId xmlns:a16="http://schemas.microsoft.com/office/drawing/2014/main" id="{5E38CDD5-BD84-DF44-8A21-E3410D4B7BDB}"/>
              </a:ext>
            </a:extLst>
          </p:cNvPr>
          <p:cNvSpPr/>
          <p:nvPr/>
        </p:nvSpPr>
        <p:spPr>
          <a:xfrm>
            <a:off x="19893627" y="7861300"/>
            <a:ext cx="2932113" cy="1093788"/>
          </a:xfrm>
          <a:prstGeom prst="roundRect">
            <a:avLst>
              <a:gd name="adj" fmla="val 324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ru-RU" sz="4800" dirty="0">
                <a:ln w="0"/>
                <a:solidFill>
                  <a:schemeClr val="bg1"/>
                </a:solidFill>
              </a:rPr>
              <a:t>1</a:t>
            </a:r>
            <a:r>
              <a:rPr lang="en-US" sz="4800" baseline="30000" dirty="0">
                <a:ln w="0"/>
                <a:solidFill>
                  <a:schemeClr val="bg1"/>
                </a:solidFill>
              </a:rPr>
              <a:t>D</a:t>
            </a:r>
            <a:r>
              <a:rPr lang="en-US" sz="4800" dirty="0">
                <a:ln w="0"/>
                <a:solidFill>
                  <a:schemeClr val="bg1"/>
                </a:solidFill>
              </a:rPr>
              <a:t> 2</a:t>
            </a:r>
            <a:r>
              <a:rPr lang="en-US" sz="4800" baseline="30000" dirty="0">
                <a:ln w="0"/>
                <a:solidFill>
                  <a:schemeClr val="bg1"/>
                </a:solidFill>
              </a:rPr>
              <a:t>E</a:t>
            </a:r>
            <a:r>
              <a:rPr lang="en-US" sz="4800" dirty="0">
                <a:ln w="0"/>
                <a:solidFill>
                  <a:schemeClr val="bg1"/>
                </a:solidFill>
              </a:rPr>
              <a:t> 3</a:t>
            </a:r>
            <a:r>
              <a:rPr lang="en-US" sz="4800" baseline="30000" dirty="0">
                <a:ln w="0"/>
                <a:solidFill>
                  <a:schemeClr val="bg1"/>
                </a:solidFill>
              </a:rPr>
              <a:t>F</a:t>
            </a:r>
            <a:endParaRPr lang="ru-RU" sz="4800" baseline="30000" dirty="0">
              <a:ln w="0"/>
              <a:solidFill>
                <a:schemeClr val="bg1"/>
              </a:solidFill>
            </a:endParaRPr>
          </a:p>
        </p:txBody>
      </p:sp>
      <p:sp>
        <p:nvSpPr>
          <p:cNvPr id="44" name="Объект 4">
            <a:extLst>
              <a:ext uri="{FF2B5EF4-FFF2-40B4-BE49-F238E27FC236}">
                <a16:creationId xmlns:a16="http://schemas.microsoft.com/office/drawing/2014/main" id="{41E4EF8F-9548-BA42-9270-35F4C9EB6752}"/>
              </a:ext>
            </a:extLst>
          </p:cNvPr>
          <p:cNvSpPr txBox="1">
            <a:spLocks/>
          </p:cNvSpPr>
          <p:nvPr/>
        </p:nvSpPr>
        <p:spPr>
          <a:xfrm>
            <a:off x="20261927" y="7101139"/>
            <a:ext cx="2491094" cy="4868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ru-RU" dirty="0"/>
              <a:t>Часть плана</a:t>
            </a:r>
            <a:endParaRPr lang="en" dirty="0"/>
          </a:p>
        </p:txBody>
      </p: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F6268B68-02CE-2C4E-BD24-8D870625FEBC}"/>
              </a:ext>
            </a:extLst>
          </p:cNvPr>
          <p:cNvGrpSpPr/>
          <p:nvPr/>
        </p:nvGrpSpPr>
        <p:grpSpPr>
          <a:xfrm>
            <a:off x="8893252" y="7158372"/>
            <a:ext cx="366712" cy="369888"/>
            <a:chOff x="8894763" y="4192588"/>
            <a:chExt cx="366712" cy="369888"/>
          </a:xfrm>
        </p:grpSpPr>
        <p:cxnSp>
          <p:nvCxnSpPr>
            <p:cNvPr id="46" name="Прямая со стрелкой 45">
              <a:extLst>
                <a:ext uri="{FF2B5EF4-FFF2-40B4-BE49-F238E27FC236}">
                  <a16:creationId xmlns:a16="http://schemas.microsoft.com/office/drawing/2014/main" id="{F81EE495-8A58-A44F-A91A-01504B92317A}"/>
                </a:ext>
              </a:extLst>
            </p:cNvPr>
            <p:cNvCxnSpPr>
              <a:cxnSpLocks/>
            </p:cNvCxnSpPr>
            <p:nvPr/>
          </p:nvCxnSpPr>
          <p:spPr>
            <a:xfrm>
              <a:off x="9260891" y="4192588"/>
              <a:ext cx="0" cy="369888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>
              <a:extLst>
                <a:ext uri="{FF2B5EF4-FFF2-40B4-BE49-F238E27FC236}">
                  <a16:creationId xmlns:a16="http://schemas.microsoft.com/office/drawing/2014/main" id="{78BE4961-637E-B449-88F8-2671EA721DD1}"/>
                </a:ext>
              </a:extLst>
            </p:cNvPr>
            <p:cNvCxnSpPr>
              <a:cxnSpLocks/>
            </p:cNvCxnSpPr>
            <p:nvPr/>
          </p:nvCxnSpPr>
          <p:spPr>
            <a:xfrm>
              <a:off x="8894763" y="4192588"/>
              <a:ext cx="36671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Скругленный прямоугольник 47">
            <a:extLst>
              <a:ext uri="{FF2B5EF4-FFF2-40B4-BE49-F238E27FC236}">
                <a16:creationId xmlns:a16="http://schemas.microsoft.com/office/drawing/2014/main" id="{0C51B30B-32E6-9843-88C5-1A58E987A0EA}"/>
              </a:ext>
            </a:extLst>
          </p:cNvPr>
          <p:cNvSpPr/>
          <p:nvPr/>
        </p:nvSpPr>
        <p:spPr>
          <a:xfrm>
            <a:off x="8522199" y="8846468"/>
            <a:ext cx="1109164" cy="71913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ru-RU" sz="3200" dirty="0">
                <a:ln w="0"/>
                <a:solidFill>
                  <a:schemeClr val="tx1"/>
                </a:solidFill>
              </a:rPr>
              <a:t>1</a:t>
            </a:r>
            <a:r>
              <a:rPr lang="en-US" sz="3200" baseline="30000" dirty="0">
                <a:ln w="0"/>
                <a:solidFill>
                  <a:schemeClr val="tx1"/>
                </a:solidFill>
              </a:rPr>
              <a:t>D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>
            <a:extLst>
              <a:ext uri="{FF2B5EF4-FFF2-40B4-BE49-F238E27FC236}">
                <a16:creationId xmlns:a16="http://schemas.microsoft.com/office/drawing/2014/main" id="{C1DE574B-C0D0-C144-B5E6-4A33FEB53E89}"/>
              </a:ext>
            </a:extLst>
          </p:cNvPr>
          <p:cNvSpPr/>
          <p:nvPr/>
        </p:nvSpPr>
        <p:spPr>
          <a:xfrm>
            <a:off x="20246974" y="9678988"/>
            <a:ext cx="2201863" cy="2562225"/>
          </a:xfrm>
          <a:prstGeom prst="roundRect">
            <a:avLst>
              <a:gd name="adj" fmla="val 23622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ru-RU" sz="4800" dirty="0">
                <a:ln w="0"/>
                <a:solidFill>
                  <a:schemeClr val="bg1"/>
                </a:solidFill>
              </a:rPr>
              <a:t>1</a:t>
            </a:r>
            <a:r>
              <a:rPr lang="en-US" sz="4800" baseline="30000" dirty="0">
                <a:ln w="0"/>
                <a:solidFill>
                  <a:schemeClr val="bg1"/>
                </a:solidFill>
              </a:rPr>
              <a:t>AD</a:t>
            </a:r>
            <a:br>
              <a:rPr lang="en-US" sz="4800" baseline="30000" dirty="0">
                <a:ln w="0"/>
                <a:solidFill>
                  <a:schemeClr val="bg1"/>
                </a:solidFill>
              </a:rPr>
            </a:br>
            <a:r>
              <a:rPr lang="en-US" sz="4800" dirty="0">
                <a:ln w="0"/>
                <a:solidFill>
                  <a:schemeClr val="bg1"/>
                </a:solidFill>
              </a:rPr>
              <a:t>2</a:t>
            </a:r>
            <a:r>
              <a:rPr lang="en-US" sz="4800" baseline="30000" dirty="0">
                <a:ln w="0"/>
                <a:solidFill>
                  <a:schemeClr val="bg1"/>
                </a:solidFill>
              </a:rPr>
              <a:t>E</a:t>
            </a:r>
            <a:br>
              <a:rPr lang="en-US" sz="4800" baseline="30000" dirty="0">
                <a:ln w="0"/>
                <a:solidFill>
                  <a:schemeClr val="bg1"/>
                </a:solidFill>
              </a:rPr>
            </a:br>
            <a:r>
              <a:rPr lang="en-US" sz="4800" dirty="0">
                <a:ln w="0"/>
                <a:solidFill>
                  <a:schemeClr val="bg1"/>
                </a:solidFill>
              </a:rPr>
              <a:t>3</a:t>
            </a:r>
            <a:r>
              <a:rPr lang="en-US" sz="4800" baseline="30000" dirty="0">
                <a:ln w="0"/>
                <a:solidFill>
                  <a:schemeClr val="bg1"/>
                </a:solidFill>
              </a:rPr>
              <a:t>BCF</a:t>
            </a:r>
            <a:endParaRPr lang="ru-RU" sz="4800" baseline="30000" dirty="0">
              <a:ln w="0"/>
              <a:solidFill>
                <a:schemeClr val="bg1"/>
              </a:solidFill>
            </a:endParaRPr>
          </a:p>
        </p:txBody>
      </p:sp>
      <p:sp>
        <p:nvSpPr>
          <p:cNvPr id="53" name="Объект 4">
            <a:extLst>
              <a:ext uri="{FF2B5EF4-FFF2-40B4-BE49-F238E27FC236}">
                <a16:creationId xmlns:a16="http://schemas.microsoft.com/office/drawing/2014/main" id="{4AC2ACEB-F204-3343-82C2-28D8CB3F6944}"/>
              </a:ext>
            </a:extLst>
          </p:cNvPr>
          <p:cNvSpPr txBox="1">
            <a:spLocks/>
          </p:cNvSpPr>
          <p:nvPr/>
        </p:nvSpPr>
        <p:spPr>
          <a:xfrm>
            <a:off x="19169483" y="12575939"/>
            <a:ext cx="3659187" cy="4868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ru-RU" dirty="0"/>
              <a:t>Глобальный план</a:t>
            </a:r>
            <a:endParaRPr lang="en" dirty="0"/>
          </a:p>
        </p:txBody>
      </p: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8BF8E966-6FC5-8040-B34F-DEE679B1B829}"/>
              </a:ext>
            </a:extLst>
          </p:cNvPr>
          <p:cNvCxnSpPr>
            <a:cxnSpLocks/>
          </p:cNvCxnSpPr>
          <p:nvPr/>
        </p:nvCxnSpPr>
        <p:spPr>
          <a:xfrm>
            <a:off x="7432675" y="10420350"/>
            <a:ext cx="1245009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57742643-EC3F-0D40-8E6B-C6E44AA679E0}"/>
              </a:ext>
            </a:extLst>
          </p:cNvPr>
          <p:cNvCxnSpPr>
            <a:cxnSpLocks/>
          </p:cNvCxnSpPr>
          <p:nvPr/>
        </p:nvCxnSpPr>
        <p:spPr>
          <a:xfrm>
            <a:off x="7432675" y="10783303"/>
            <a:ext cx="1245009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37B207B6-9FC1-BD42-97E5-E900DB1909F8}"/>
              </a:ext>
            </a:extLst>
          </p:cNvPr>
          <p:cNvCxnSpPr>
            <a:cxnSpLocks/>
          </p:cNvCxnSpPr>
          <p:nvPr/>
        </p:nvCxnSpPr>
        <p:spPr>
          <a:xfrm>
            <a:off x="7432675" y="11153775"/>
            <a:ext cx="1245009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E17509A5-10F7-8645-A2AA-20AE38E3B727}"/>
              </a:ext>
            </a:extLst>
          </p:cNvPr>
          <p:cNvCxnSpPr>
            <a:cxnSpLocks/>
          </p:cNvCxnSpPr>
          <p:nvPr/>
        </p:nvCxnSpPr>
        <p:spPr>
          <a:xfrm>
            <a:off x="7432675" y="11515725"/>
            <a:ext cx="1245009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E4BBEE2D-36A8-AC48-ACFA-1B60F9A64489}"/>
              </a:ext>
            </a:extLst>
          </p:cNvPr>
          <p:cNvCxnSpPr>
            <a:cxnSpLocks/>
          </p:cNvCxnSpPr>
          <p:nvPr/>
        </p:nvCxnSpPr>
        <p:spPr>
          <a:xfrm>
            <a:off x="10734675" y="8823158"/>
            <a:ext cx="0" cy="305769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Скругленный прямоугольник 63">
            <a:extLst>
              <a:ext uri="{FF2B5EF4-FFF2-40B4-BE49-F238E27FC236}">
                <a16:creationId xmlns:a16="http://schemas.microsoft.com/office/drawing/2014/main" id="{B1BFBA84-4263-0C40-8501-005EEA443CAA}"/>
              </a:ext>
            </a:extLst>
          </p:cNvPr>
          <p:cNvSpPr/>
          <p:nvPr/>
        </p:nvSpPr>
        <p:spPr>
          <a:xfrm>
            <a:off x="10180093" y="12269037"/>
            <a:ext cx="1109164" cy="71913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ru-RU" sz="3200" dirty="0">
                <a:ln w="0"/>
                <a:solidFill>
                  <a:schemeClr val="tx1"/>
                </a:solidFill>
              </a:rPr>
              <a:t>1</a:t>
            </a:r>
            <a:r>
              <a:rPr lang="en-US" sz="3200" baseline="30000" dirty="0">
                <a:ln w="0"/>
                <a:solidFill>
                  <a:schemeClr val="tx1"/>
                </a:solidFill>
              </a:rPr>
              <a:t>AD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sp>
        <p:nvSpPr>
          <p:cNvPr id="66" name="Скругленный прямоугольник 65">
            <a:extLst>
              <a:ext uri="{FF2B5EF4-FFF2-40B4-BE49-F238E27FC236}">
                <a16:creationId xmlns:a16="http://schemas.microsoft.com/office/drawing/2014/main" id="{11183211-99CE-3A46-9D7E-8D68CBA7C806}"/>
              </a:ext>
            </a:extLst>
          </p:cNvPr>
          <p:cNvSpPr/>
          <p:nvPr/>
        </p:nvSpPr>
        <p:spPr>
          <a:xfrm>
            <a:off x="11071801" y="6777790"/>
            <a:ext cx="1109164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E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3614A585-CAF2-4541-B295-0DB1BD355EE0}"/>
              </a:ext>
            </a:extLst>
          </p:cNvPr>
          <p:cNvGrpSpPr/>
          <p:nvPr/>
        </p:nvGrpSpPr>
        <p:grpSpPr>
          <a:xfrm>
            <a:off x="12550852" y="7158372"/>
            <a:ext cx="366712" cy="369888"/>
            <a:chOff x="8894763" y="4192588"/>
            <a:chExt cx="366712" cy="369888"/>
          </a:xfrm>
        </p:grpSpPr>
        <p:cxnSp>
          <p:nvCxnSpPr>
            <p:cNvPr id="68" name="Прямая со стрелкой 67">
              <a:extLst>
                <a:ext uri="{FF2B5EF4-FFF2-40B4-BE49-F238E27FC236}">
                  <a16:creationId xmlns:a16="http://schemas.microsoft.com/office/drawing/2014/main" id="{C1F01A44-E399-F34F-B4A3-30E93DBF232F}"/>
                </a:ext>
              </a:extLst>
            </p:cNvPr>
            <p:cNvCxnSpPr>
              <a:cxnSpLocks/>
            </p:cNvCxnSpPr>
            <p:nvPr/>
          </p:nvCxnSpPr>
          <p:spPr>
            <a:xfrm>
              <a:off x="9260891" y="4192588"/>
              <a:ext cx="0" cy="369888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>
              <a:extLst>
                <a:ext uri="{FF2B5EF4-FFF2-40B4-BE49-F238E27FC236}">
                  <a16:creationId xmlns:a16="http://schemas.microsoft.com/office/drawing/2014/main" id="{DB1348B2-202F-934C-B79B-902910A18E21}"/>
                </a:ext>
              </a:extLst>
            </p:cNvPr>
            <p:cNvCxnSpPr>
              <a:cxnSpLocks/>
            </p:cNvCxnSpPr>
            <p:nvPr/>
          </p:nvCxnSpPr>
          <p:spPr>
            <a:xfrm>
              <a:off x="8894763" y="4192588"/>
              <a:ext cx="36671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Скругленный прямоугольник 69">
            <a:extLst>
              <a:ext uri="{FF2B5EF4-FFF2-40B4-BE49-F238E27FC236}">
                <a16:creationId xmlns:a16="http://schemas.microsoft.com/office/drawing/2014/main" id="{D9FA087F-8968-0946-8794-0D2558DEE239}"/>
              </a:ext>
            </a:extLst>
          </p:cNvPr>
          <p:cNvSpPr/>
          <p:nvPr/>
        </p:nvSpPr>
        <p:spPr>
          <a:xfrm>
            <a:off x="12179799" y="8846468"/>
            <a:ext cx="1109164" cy="71913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2</a:t>
            </a:r>
            <a:r>
              <a:rPr lang="en-US" sz="3200" baseline="30000" dirty="0">
                <a:ln w="0"/>
                <a:solidFill>
                  <a:schemeClr val="tx1"/>
                </a:solidFill>
              </a:rPr>
              <a:t>E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89454168-9F73-E74C-89A0-202BDF619BFA}"/>
              </a:ext>
            </a:extLst>
          </p:cNvPr>
          <p:cNvCxnSpPr>
            <a:cxnSpLocks/>
          </p:cNvCxnSpPr>
          <p:nvPr/>
        </p:nvCxnSpPr>
        <p:spPr>
          <a:xfrm>
            <a:off x="14392275" y="8823158"/>
            <a:ext cx="0" cy="305769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Скругленный прямоугольник 71">
            <a:extLst>
              <a:ext uri="{FF2B5EF4-FFF2-40B4-BE49-F238E27FC236}">
                <a16:creationId xmlns:a16="http://schemas.microsoft.com/office/drawing/2014/main" id="{5A42441A-9806-254E-84DB-329B94D54018}"/>
              </a:ext>
            </a:extLst>
          </p:cNvPr>
          <p:cNvSpPr/>
          <p:nvPr/>
        </p:nvSpPr>
        <p:spPr>
          <a:xfrm>
            <a:off x="13837693" y="12269037"/>
            <a:ext cx="1109164" cy="71913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2</a:t>
            </a:r>
            <a:r>
              <a:rPr lang="en-US" sz="3200" baseline="30000" dirty="0">
                <a:ln w="0"/>
                <a:solidFill>
                  <a:schemeClr val="tx1"/>
                </a:solidFill>
              </a:rPr>
              <a:t>E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sp>
        <p:nvSpPr>
          <p:cNvPr id="74" name="Скругленный прямоугольник 73">
            <a:extLst>
              <a:ext uri="{FF2B5EF4-FFF2-40B4-BE49-F238E27FC236}">
                <a16:creationId xmlns:a16="http://schemas.microsoft.com/office/drawing/2014/main" id="{60263513-0069-2C49-9337-1B170B3F1B46}"/>
              </a:ext>
            </a:extLst>
          </p:cNvPr>
          <p:cNvSpPr/>
          <p:nvPr/>
        </p:nvSpPr>
        <p:spPr>
          <a:xfrm>
            <a:off x="14766248" y="6777790"/>
            <a:ext cx="1109164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F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grpSp>
        <p:nvGrpSpPr>
          <p:cNvPr id="75" name="Группа 74">
            <a:extLst>
              <a:ext uri="{FF2B5EF4-FFF2-40B4-BE49-F238E27FC236}">
                <a16:creationId xmlns:a16="http://schemas.microsoft.com/office/drawing/2014/main" id="{DFE1A534-DDCD-714E-B01B-691A184369A8}"/>
              </a:ext>
            </a:extLst>
          </p:cNvPr>
          <p:cNvGrpSpPr/>
          <p:nvPr/>
        </p:nvGrpSpPr>
        <p:grpSpPr>
          <a:xfrm>
            <a:off x="16245299" y="7158372"/>
            <a:ext cx="366712" cy="369888"/>
            <a:chOff x="8894763" y="4192588"/>
            <a:chExt cx="366712" cy="369888"/>
          </a:xfrm>
        </p:grpSpPr>
        <p:cxnSp>
          <p:nvCxnSpPr>
            <p:cNvPr id="76" name="Прямая со стрелкой 75">
              <a:extLst>
                <a:ext uri="{FF2B5EF4-FFF2-40B4-BE49-F238E27FC236}">
                  <a16:creationId xmlns:a16="http://schemas.microsoft.com/office/drawing/2014/main" id="{8A61989A-2160-A245-A620-AEF141A09363}"/>
                </a:ext>
              </a:extLst>
            </p:cNvPr>
            <p:cNvCxnSpPr>
              <a:cxnSpLocks/>
            </p:cNvCxnSpPr>
            <p:nvPr/>
          </p:nvCxnSpPr>
          <p:spPr>
            <a:xfrm>
              <a:off x="9260891" y="4192588"/>
              <a:ext cx="0" cy="369888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>
              <a:extLst>
                <a:ext uri="{FF2B5EF4-FFF2-40B4-BE49-F238E27FC236}">
                  <a16:creationId xmlns:a16="http://schemas.microsoft.com/office/drawing/2014/main" id="{0AFC6AF2-E2C4-D944-A5B3-13AC5BFAB274}"/>
                </a:ext>
              </a:extLst>
            </p:cNvPr>
            <p:cNvCxnSpPr>
              <a:cxnSpLocks/>
            </p:cNvCxnSpPr>
            <p:nvPr/>
          </p:nvCxnSpPr>
          <p:spPr>
            <a:xfrm>
              <a:off x="8894763" y="4192588"/>
              <a:ext cx="36671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Скругленный прямоугольник 77">
            <a:extLst>
              <a:ext uri="{FF2B5EF4-FFF2-40B4-BE49-F238E27FC236}">
                <a16:creationId xmlns:a16="http://schemas.microsoft.com/office/drawing/2014/main" id="{C8A7B865-7B01-0441-8427-42F7AD8B3044}"/>
              </a:ext>
            </a:extLst>
          </p:cNvPr>
          <p:cNvSpPr/>
          <p:nvPr/>
        </p:nvSpPr>
        <p:spPr>
          <a:xfrm>
            <a:off x="15874246" y="8846468"/>
            <a:ext cx="1109164" cy="71913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3</a:t>
            </a:r>
            <a:r>
              <a:rPr lang="en-US" sz="3200" baseline="30000" dirty="0">
                <a:ln w="0"/>
                <a:solidFill>
                  <a:schemeClr val="tx1"/>
                </a:solidFill>
              </a:rPr>
              <a:t>F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79" name="Прямая со стрелкой 78">
            <a:extLst>
              <a:ext uri="{FF2B5EF4-FFF2-40B4-BE49-F238E27FC236}">
                <a16:creationId xmlns:a16="http://schemas.microsoft.com/office/drawing/2014/main" id="{C817AF2D-0FEC-DC41-85D0-A1BDBFFEDD9B}"/>
              </a:ext>
            </a:extLst>
          </p:cNvPr>
          <p:cNvCxnSpPr>
            <a:cxnSpLocks/>
          </p:cNvCxnSpPr>
          <p:nvPr/>
        </p:nvCxnSpPr>
        <p:spPr>
          <a:xfrm>
            <a:off x="18054638" y="8823158"/>
            <a:ext cx="0" cy="305769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Скругленный прямоугольник 79">
            <a:extLst>
              <a:ext uri="{FF2B5EF4-FFF2-40B4-BE49-F238E27FC236}">
                <a16:creationId xmlns:a16="http://schemas.microsoft.com/office/drawing/2014/main" id="{348A01E4-4052-FF41-B331-AEB650C98308}"/>
              </a:ext>
            </a:extLst>
          </p:cNvPr>
          <p:cNvSpPr/>
          <p:nvPr/>
        </p:nvSpPr>
        <p:spPr>
          <a:xfrm>
            <a:off x="17532139" y="12269037"/>
            <a:ext cx="1194771" cy="71913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3</a:t>
            </a:r>
            <a:r>
              <a:rPr lang="en-US" sz="3200" baseline="30000" dirty="0">
                <a:ln w="0"/>
                <a:solidFill>
                  <a:schemeClr val="tx1"/>
                </a:solidFill>
              </a:rPr>
              <a:t>BCF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sp>
        <p:nvSpPr>
          <p:cNvPr id="81" name="Скругленный прямоугольник 80">
            <a:extLst>
              <a:ext uri="{FF2B5EF4-FFF2-40B4-BE49-F238E27FC236}">
                <a16:creationId xmlns:a16="http://schemas.microsoft.com/office/drawing/2014/main" id="{5FF870FA-EDBB-574F-AC91-7B9ABF36D904}"/>
              </a:ext>
            </a:extLst>
          </p:cNvPr>
          <p:cNvSpPr/>
          <p:nvPr/>
        </p:nvSpPr>
        <p:spPr>
          <a:xfrm>
            <a:off x="11460163" y="5123989"/>
            <a:ext cx="1109164" cy="71913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2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sp>
        <p:nvSpPr>
          <p:cNvPr id="82" name="Скругленный прямоугольник 81">
            <a:extLst>
              <a:ext uri="{FF2B5EF4-FFF2-40B4-BE49-F238E27FC236}">
                <a16:creationId xmlns:a16="http://schemas.microsoft.com/office/drawing/2014/main" id="{4E9A7436-FD2F-8948-851A-69962632C822}"/>
              </a:ext>
            </a:extLst>
          </p:cNvPr>
          <p:cNvSpPr/>
          <p:nvPr/>
        </p:nvSpPr>
        <p:spPr>
          <a:xfrm>
            <a:off x="14390018" y="5123989"/>
            <a:ext cx="1109164" cy="71913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3</a:t>
            </a:r>
            <a:r>
              <a:rPr lang="en-US" sz="3200" baseline="30000" dirty="0">
                <a:ln w="0"/>
                <a:solidFill>
                  <a:schemeClr val="tx1"/>
                </a:solidFill>
              </a:rPr>
              <a:t>BC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sp>
        <p:nvSpPr>
          <p:cNvPr id="83" name="Скругленный прямоугольник 82">
            <a:extLst>
              <a:ext uri="{FF2B5EF4-FFF2-40B4-BE49-F238E27FC236}">
                <a16:creationId xmlns:a16="http://schemas.microsoft.com/office/drawing/2014/main" id="{80FA7C27-0587-5845-B236-54F6F616AC22}"/>
              </a:ext>
            </a:extLst>
          </p:cNvPr>
          <p:cNvSpPr/>
          <p:nvPr/>
        </p:nvSpPr>
        <p:spPr>
          <a:xfrm>
            <a:off x="10375062" y="2908135"/>
            <a:ext cx="1109164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B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grpSp>
        <p:nvGrpSpPr>
          <p:cNvPr id="84" name="Группа 83">
            <a:extLst>
              <a:ext uri="{FF2B5EF4-FFF2-40B4-BE49-F238E27FC236}">
                <a16:creationId xmlns:a16="http://schemas.microsoft.com/office/drawing/2014/main" id="{B2029398-AA77-D649-9E82-A60F699B8069}"/>
              </a:ext>
            </a:extLst>
          </p:cNvPr>
          <p:cNvGrpSpPr/>
          <p:nvPr/>
        </p:nvGrpSpPr>
        <p:grpSpPr>
          <a:xfrm>
            <a:off x="11826875" y="3103563"/>
            <a:ext cx="2565400" cy="719137"/>
            <a:chOff x="5994735" y="3475039"/>
            <a:chExt cx="3298240" cy="1087437"/>
          </a:xfrm>
        </p:grpSpPr>
        <p:cxnSp>
          <p:nvCxnSpPr>
            <p:cNvPr id="85" name="Прямая со стрелкой 84">
              <a:extLst>
                <a:ext uri="{FF2B5EF4-FFF2-40B4-BE49-F238E27FC236}">
                  <a16:creationId xmlns:a16="http://schemas.microsoft.com/office/drawing/2014/main" id="{A923EBCA-B2F8-B04B-9FE2-CE2F49FF65CA}"/>
                </a:ext>
              </a:extLst>
            </p:cNvPr>
            <p:cNvCxnSpPr>
              <a:cxnSpLocks/>
            </p:cNvCxnSpPr>
            <p:nvPr/>
          </p:nvCxnSpPr>
          <p:spPr>
            <a:xfrm>
              <a:off x="9292975" y="3475039"/>
              <a:ext cx="0" cy="1087437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 стрелкой 85">
              <a:extLst>
                <a:ext uri="{FF2B5EF4-FFF2-40B4-BE49-F238E27FC236}">
                  <a16:creationId xmlns:a16="http://schemas.microsoft.com/office/drawing/2014/main" id="{1EB628B0-276E-E64A-BD73-A9085AAB58E6}"/>
                </a:ext>
              </a:extLst>
            </p:cNvPr>
            <p:cNvCxnSpPr>
              <a:cxnSpLocks/>
            </p:cNvCxnSpPr>
            <p:nvPr/>
          </p:nvCxnSpPr>
          <p:spPr>
            <a:xfrm>
              <a:off x="5994735" y="3475039"/>
              <a:ext cx="328278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Скругленный прямоугольник 88">
            <a:extLst>
              <a:ext uri="{FF2B5EF4-FFF2-40B4-BE49-F238E27FC236}">
                <a16:creationId xmlns:a16="http://schemas.microsoft.com/office/drawing/2014/main" id="{ABFAC4C5-877C-644E-BB5B-33F9403ED533}"/>
              </a:ext>
            </a:extLst>
          </p:cNvPr>
          <p:cNvSpPr/>
          <p:nvPr/>
        </p:nvSpPr>
        <p:spPr>
          <a:xfrm>
            <a:off x="15142409" y="2895017"/>
            <a:ext cx="1109164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ru-RU" sz="3200" dirty="0">
                <a:ln w="0"/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94" name="Скругленный прямоугольник 93">
            <a:extLst>
              <a:ext uri="{FF2B5EF4-FFF2-40B4-BE49-F238E27FC236}">
                <a16:creationId xmlns:a16="http://schemas.microsoft.com/office/drawing/2014/main" id="{FE621C2A-E5CD-A640-99AC-77B8DDCBB18C}"/>
              </a:ext>
            </a:extLst>
          </p:cNvPr>
          <p:cNvSpPr/>
          <p:nvPr/>
        </p:nvSpPr>
        <p:spPr>
          <a:xfrm>
            <a:off x="2684631" y="10516604"/>
            <a:ext cx="3838408" cy="1081837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b"/>
          <a:lstStyle/>
          <a:p>
            <a:pPr algn="r"/>
            <a:r>
              <a:rPr lang="en-US" sz="4800" baseline="-25000" dirty="0">
                <a:ln w="0"/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95" name="Скругленный прямоугольник 94">
            <a:extLst>
              <a:ext uri="{FF2B5EF4-FFF2-40B4-BE49-F238E27FC236}">
                <a16:creationId xmlns:a16="http://schemas.microsoft.com/office/drawing/2014/main" id="{9538519E-05FB-274F-92E1-CD6F8C2B8B89}"/>
              </a:ext>
            </a:extLst>
          </p:cNvPr>
          <p:cNvSpPr/>
          <p:nvPr/>
        </p:nvSpPr>
        <p:spPr>
          <a:xfrm>
            <a:off x="2149642" y="10340140"/>
            <a:ext cx="3810127" cy="1081837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b"/>
          <a:lstStyle/>
          <a:p>
            <a:pPr algn="r"/>
            <a:r>
              <a:rPr lang="en-US" sz="4800" baseline="-25000" dirty="0">
                <a:ln w="0"/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16B20137-407A-7245-8A95-862F84A33A86}"/>
              </a:ext>
            </a:extLst>
          </p:cNvPr>
          <p:cNvSpPr/>
          <p:nvPr/>
        </p:nvSpPr>
        <p:spPr>
          <a:xfrm>
            <a:off x="1576387" y="10152148"/>
            <a:ext cx="3813759" cy="1081837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DataShard</a:t>
            </a:r>
            <a:endParaRPr lang="en-US" sz="4800" baseline="-25000" dirty="0">
              <a:ln w="0"/>
              <a:solidFill>
                <a:schemeClr val="bg1"/>
              </a:solidFill>
            </a:endParaRPr>
          </a:p>
        </p:txBody>
      </p:sp>
      <p:grpSp>
        <p:nvGrpSpPr>
          <p:cNvPr id="88" name="Группа 87">
            <a:extLst>
              <a:ext uri="{FF2B5EF4-FFF2-40B4-BE49-F238E27FC236}">
                <a16:creationId xmlns:a16="http://schemas.microsoft.com/office/drawing/2014/main" id="{15BE6D29-952A-E443-9C40-734357291605}"/>
              </a:ext>
            </a:extLst>
          </p:cNvPr>
          <p:cNvGrpSpPr/>
          <p:nvPr/>
        </p:nvGrpSpPr>
        <p:grpSpPr>
          <a:xfrm>
            <a:off x="16364946" y="3356270"/>
            <a:ext cx="334628" cy="525962"/>
            <a:chOff x="8926847" y="4192588"/>
            <a:chExt cx="334628" cy="525962"/>
          </a:xfrm>
        </p:grpSpPr>
        <p:cxnSp>
          <p:nvCxnSpPr>
            <p:cNvPr id="93" name="Прямая со стрелкой 92">
              <a:extLst>
                <a:ext uri="{FF2B5EF4-FFF2-40B4-BE49-F238E27FC236}">
                  <a16:creationId xmlns:a16="http://schemas.microsoft.com/office/drawing/2014/main" id="{C92630B1-E455-CA48-B6BF-7B66D96B5CB8}"/>
                </a:ext>
              </a:extLst>
            </p:cNvPr>
            <p:cNvCxnSpPr>
              <a:cxnSpLocks/>
            </p:cNvCxnSpPr>
            <p:nvPr/>
          </p:nvCxnSpPr>
          <p:spPr>
            <a:xfrm>
              <a:off x="9260891" y="4192588"/>
              <a:ext cx="0" cy="52596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 стрелкой 95">
              <a:extLst>
                <a:ext uri="{FF2B5EF4-FFF2-40B4-BE49-F238E27FC236}">
                  <a16:creationId xmlns:a16="http://schemas.microsoft.com/office/drawing/2014/main" id="{8AA35607-01D7-FB49-995A-C21FCD160202}"/>
                </a:ext>
              </a:extLst>
            </p:cNvPr>
            <p:cNvCxnSpPr>
              <a:cxnSpLocks/>
            </p:cNvCxnSpPr>
            <p:nvPr/>
          </p:nvCxnSpPr>
          <p:spPr>
            <a:xfrm>
              <a:off x="8926847" y="4192588"/>
              <a:ext cx="334628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Скругленный прямоугольник 86">
            <a:extLst>
              <a:ext uri="{FF2B5EF4-FFF2-40B4-BE49-F238E27FC236}">
                <a16:creationId xmlns:a16="http://schemas.microsoft.com/office/drawing/2014/main" id="{C1CD0CD7-BA18-5843-ABEC-533AA7255E4B}"/>
              </a:ext>
            </a:extLst>
          </p:cNvPr>
          <p:cNvSpPr/>
          <p:nvPr/>
        </p:nvSpPr>
        <p:spPr>
          <a:xfrm>
            <a:off x="10382547" y="4241883"/>
            <a:ext cx="3276000" cy="396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905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ru-RU" sz="2400" dirty="0">
                <a:ln w="0"/>
                <a:solidFill>
                  <a:schemeClr val="bg1"/>
                </a:solidFill>
              </a:rPr>
              <a:t>Квант планирования</a:t>
            </a:r>
          </a:p>
        </p:txBody>
      </p:sp>
      <p:sp>
        <p:nvSpPr>
          <p:cNvPr id="90" name="Скругленный прямоугольник 89">
            <a:extLst>
              <a:ext uri="{FF2B5EF4-FFF2-40B4-BE49-F238E27FC236}">
                <a16:creationId xmlns:a16="http://schemas.microsoft.com/office/drawing/2014/main" id="{5C643663-4D54-B142-ABBC-F5EE4827102E}"/>
              </a:ext>
            </a:extLst>
          </p:cNvPr>
          <p:cNvSpPr/>
          <p:nvPr/>
        </p:nvSpPr>
        <p:spPr>
          <a:xfrm>
            <a:off x="14023479" y="4241883"/>
            <a:ext cx="3276000" cy="396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905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ru-RU" sz="2400" dirty="0">
                <a:ln w="0"/>
                <a:solidFill>
                  <a:schemeClr val="bg1"/>
                </a:solidFill>
              </a:rPr>
              <a:t>Квант планирования</a:t>
            </a:r>
          </a:p>
        </p:txBody>
      </p:sp>
      <p:sp>
        <p:nvSpPr>
          <p:cNvPr id="98" name="Скругленный прямоугольник 97">
            <a:extLst>
              <a:ext uri="{FF2B5EF4-FFF2-40B4-BE49-F238E27FC236}">
                <a16:creationId xmlns:a16="http://schemas.microsoft.com/office/drawing/2014/main" id="{A16E5C37-D60C-3748-AC99-34EECD422707}"/>
              </a:ext>
            </a:extLst>
          </p:cNvPr>
          <p:cNvSpPr/>
          <p:nvPr/>
        </p:nvSpPr>
        <p:spPr>
          <a:xfrm>
            <a:off x="7451224" y="7866146"/>
            <a:ext cx="3276000" cy="396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905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ru-RU" sz="2400" dirty="0">
                <a:ln w="0"/>
                <a:solidFill>
                  <a:schemeClr val="bg1"/>
                </a:solidFill>
              </a:rPr>
              <a:t>Квант планирования</a:t>
            </a:r>
          </a:p>
        </p:txBody>
      </p:sp>
      <p:sp>
        <p:nvSpPr>
          <p:cNvPr id="99" name="Скругленный прямоугольник 98">
            <a:extLst>
              <a:ext uri="{FF2B5EF4-FFF2-40B4-BE49-F238E27FC236}">
                <a16:creationId xmlns:a16="http://schemas.microsoft.com/office/drawing/2014/main" id="{D317FE13-F6D1-6843-B63B-DD18C27FE442}"/>
              </a:ext>
            </a:extLst>
          </p:cNvPr>
          <p:cNvSpPr/>
          <p:nvPr/>
        </p:nvSpPr>
        <p:spPr>
          <a:xfrm>
            <a:off x="11113590" y="7866146"/>
            <a:ext cx="3276000" cy="396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905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ru-RU" sz="2400" dirty="0">
                <a:ln w="0"/>
                <a:solidFill>
                  <a:schemeClr val="bg1"/>
                </a:solidFill>
              </a:rPr>
              <a:t>Квант планирования</a:t>
            </a:r>
          </a:p>
        </p:txBody>
      </p:sp>
      <p:sp>
        <p:nvSpPr>
          <p:cNvPr id="100" name="Скругленный прямоугольник 99">
            <a:extLst>
              <a:ext uri="{FF2B5EF4-FFF2-40B4-BE49-F238E27FC236}">
                <a16:creationId xmlns:a16="http://schemas.microsoft.com/office/drawing/2014/main" id="{67D49902-C71C-344D-90B8-9527649FFC68}"/>
              </a:ext>
            </a:extLst>
          </p:cNvPr>
          <p:cNvSpPr/>
          <p:nvPr/>
        </p:nvSpPr>
        <p:spPr>
          <a:xfrm>
            <a:off x="14790238" y="7866146"/>
            <a:ext cx="3276000" cy="396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905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ru-RU" sz="2400" dirty="0">
                <a:ln w="0"/>
                <a:solidFill>
                  <a:schemeClr val="bg1"/>
                </a:solidFill>
              </a:rPr>
              <a:t>Квант планирования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406232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Количество связей </a:t>
            </a:r>
            <a:r>
              <a:rPr lang="en-US" dirty="0"/>
              <a:t>Coordinator</a:t>
            </a:r>
            <a:r>
              <a:rPr lang="ru-RU" dirty="0"/>
              <a:t>–</a:t>
            </a:r>
            <a:r>
              <a:rPr lang="en-US" dirty="0"/>
              <a:t>DataShard</a:t>
            </a:r>
            <a:endParaRPr lang="ru-RU" dirty="0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ABE3D3EA-D3BC-F742-BF59-5E2FFC5C6648}"/>
              </a:ext>
            </a:extLst>
          </p:cNvPr>
          <p:cNvSpPr/>
          <p:nvPr/>
        </p:nvSpPr>
        <p:spPr>
          <a:xfrm>
            <a:off x="11826000" y="3455988"/>
            <a:ext cx="43942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DataShard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X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C9CCCA2D-6F8F-E44D-8B7C-228B5EF2FDF9}"/>
              </a:ext>
            </a:extLst>
          </p:cNvPr>
          <p:cNvSpPr/>
          <p:nvPr/>
        </p:nvSpPr>
        <p:spPr>
          <a:xfrm>
            <a:off x="11826000" y="6375401"/>
            <a:ext cx="43942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 err="1">
                <a:ln w="0"/>
                <a:solidFill>
                  <a:schemeClr val="bg1"/>
                </a:solidFill>
              </a:rPr>
              <a:t>DataShard</a:t>
            </a:r>
            <a:r>
              <a:rPr lang="en-US" sz="4800" baseline="-25000" dirty="0" err="1">
                <a:ln w="0"/>
                <a:solidFill>
                  <a:schemeClr val="bg1"/>
                </a:solidFill>
              </a:rPr>
              <a:t>Y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584DD839-1C78-184B-B98D-1E41A34A412C}"/>
              </a:ext>
            </a:extLst>
          </p:cNvPr>
          <p:cNvSpPr/>
          <p:nvPr/>
        </p:nvSpPr>
        <p:spPr>
          <a:xfrm>
            <a:off x="11826000" y="9324065"/>
            <a:ext cx="43942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 err="1">
                <a:ln w="0"/>
                <a:solidFill>
                  <a:schemeClr val="bg1"/>
                </a:solidFill>
              </a:rPr>
              <a:t>DataShard</a:t>
            </a:r>
            <a:r>
              <a:rPr lang="en-US" sz="4800" baseline="-25000" dirty="0" err="1">
                <a:ln w="0"/>
                <a:solidFill>
                  <a:schemeClr val="bg1"/>
                </a:solidFill>
              </a:rPr>
              <a:t>Z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58" name="Скругленный прямоугольник 57">
            <a:extLst>
              <a:ext uri="{FF2B5EF4-FFF2-40B4-BE49-F238E27FC236}">
                <a16:creationId xmlns:a16="http://schemas.microsoft.com/office/drawing/2014/main" id="{570E28AF-07E9-9D43-8A38-16890554BDEC}"/>
              </a:ext>
            </a:extLst>
          </p:cNvPr>
          <p:cNvSpPr/>
          <p:nvPr/>
        </p:nvSpPr>
        <p:spPr>
          <a:xfrm>
            <a:off x="1952965" y="4747002"/>
            <a:ext cx="1090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</a:t>
            </a:r>
            <a:endParaRPr lang="ru-RU" sz="3200" baseline="-25000" dirty="0">
              <a:ln w="0"/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>
            <a:extLst>
              <a:ext uri="{FF2B5EF4-FFF2-40B4-BE49-F238E27FC236}">
                <a16:creationId xmlns:a16="http://schemas.microsoft.com/office/drawing/2014/main" id="{E51523D0-E954-0D4E-8F66-A3926506617E}"/>
              </a:ext>
            </a:extLst>
          </p:cNvPr>
          <p:cNvSpPr/>
          <p:nvPr/>
        </p:nvSpPr>
        <p:spPr>
          <a:xfrm>
            <a:off x="1952966" y="8430209"/>
            <a:ext cx="1090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D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>
            <a:extLst>
              <a:ext uri="{FF2B5EF4-FFF2-40B4-BE49-F238E27FC236}">
                <a16:creationId xmlns:a16="http://schemas.microsoft.com/office/drawing/2014/main" id="{BEEC836D-381F-E442-8B04-264752498F3B}"/>
              </a:ext>
            </a:extLst>
          </p:cNvPr>
          <p:cNvSpPr/>
          <p:nvPr/>
        </p:nvSpPr>
        <p:spPr>
          <a:xfrm>
            <a:off x="1952966" y="5851109"/>
            <a:ext cx="1090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B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61" name="Скругленный прямоугольник 60">
            <a:extLst>
              <a:ext uri="{FF2B5EF4-FFF2-40B4-BE49-F238E27FC236}">
                <a16:creationId xmlns:a16="http://schemas.microsoft.com/office/drawing/2014/main" id="{575683EF-2AF8-4443-8F60-D0123CF866C2}"/>
              </a:ext>
            </a:extLst>
          </p:cNvPr>
          <p:cNvSpPr/>
          <p:nvPr/>
        </p:nvSpPr>
        <p:spPr>
          <a:xfrm>
            <a:off x="1952966" y="7345152"/>
            <a:ext cx="1090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ru-RU" sz="3200" dirty="0">
                <a:ln w="0"/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62" name="Скругленный прямоугольник 61">
            <a:extLst>
              <a:ext uri="{FF2B5EF4-FFF2-40B4-BE49-F238E27FC236}">
                <a16:creationId xmlns:a16="http://schemas.microsoft.com/office/drawing/2014/main" id="{2FC8F10E-DE99-6247-92E3-57A34E07F18F}"/>
              </a:ext>
            </a:extLst>
          </p:cNvPr>
          <p:cNvSpPr/>
          <p:nvPr/>
        </p:nvSpPr>
        <p:spPr>
          <a:xfrm>
            <a:off x="5248028" y="5122369"/>
            <a:ext cx="43942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Coordinator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X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63" name="Скругленный прямоугольник 62">
            <a:extLst>
              <a:ext uri="{FF2B5EF4-FFF2-40B4-BE49-F238E27FC236}">
                <a16:creationId xmlns:a16="http://schemas.microsoft.com/office/drawing/2014/main" id="{E0763DE3-8434-EC4E-A0BD-DBF4B13A5C78}"/>
              </a:ext>
            </a:extLst>
          </p:cNvPr>
          <p:cNvSpPr/>
          <p:nvPr/>
        </p:nvSpPr>
        <p:spPr>
          <a:xfrm>
            <a:off x="5252790" y="7704900"/>
            <a:ext cx="43942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Coordinator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Y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grpSp>
        <p:nvGrpSpPr>
          <p:cNvPr id="64" name="Группа 63">
            <a:extLst>
              <a:ext uri="{FF2B5EF4-FFF2-40B4-BE49-F238E27FC236}">
                <a16:creationId xmlns:a16="http://schemas.microsoft.com/office/drawing/2014/main" id="{C8D4C36D-6943-FE49-AA6C-67DE473DEB60}"/>
              </a:ext>
            </a:extLst>
          </p:cNvPr>
          <p:cNvGrpSpPr/>
          <p:nvPr/>
        </p:nvGrpSpPr>
        <p:grpSpPr>
          <a:xfrm>
            <a:off x="9985619" y="4932363"/>
            <a:ext cx="4039021" cy="366712"/>
            <a:chOff x="8894763" y="4932363"/>
            <a:chExt cx="4051230" cy="366712"/>
          </a:xfrm>
        </p:grpSpPr>
        <p:cxnSp>
          <p:nvCxnSpPr>
            <p:cNvPr id="65" name="Прямая со стрелкой 64">
              <a:extLst>
                <a:ext uri="{FF2B5EF4-FFF2-40B4-BE49-F238E27FC236}">
                  <a16:creationId xmlns:a16="http://schemas.microsoft.com/office/drawing/2014/main" id="{FBF530E1-5314-3045-9B31-C9833151FFA5}"/>
                </a:ext>
              </a:extLst>
            </p:cNvPr>
            <p:cNvCxnSpPr>
              <a:cxnSpLocks/>
            </p:cNvCxnSpPr>
            <p:nvPr/>
          </p:nvCxnSpPr>
          <p:spPr>
            <a:xfrm>
              <a:off x="8894763" y="5299075"/>
              <a:ext cx="405123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 стрелкой 65">
              <a:extLst>
                <a:ext uri="{FF2B5EF4-FFF2-40B4-BE49-F238E27FC236}">
                  <a16:creationId xmlns:a16="http://schemas.microsoft.com/office/drawing/2014/main" id="{D1D2F93F-D190-7247-9371-F248039C9D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945993" y="4932363"/>
              <a:ext cx="0" cy="3667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60974211-F04C-5D48-A89B-004804D59CDD}"/>
              </a:ext>
            </a:extLst>
          </p:cNvPr>
          <p:cNvGrpSpPr/>
          <p:nvPr/>
        </p:nvGrpSpPr>
        <p:grpSpPr>
          <a:xfrm>
            <a:off x="9985619" y="5649913"/>
            <a:ext cx="4039021" cy="376237"/>
            <a:chOff x="8894763" y="5649913"/>
            <a:chExt cx="4051230" cy="376237"/>
          </a:xfrm>
        </p:grpSpPr>
        <p:cxnSp>
          <p:nvCxnSpPr>
            <p:cNvPr id="68" name="Прямая со стрелкой 67">
              <a:extLst>
                <a:ext uri="{FF2B5EF4-FFF2-40B4-BE49-F238E27FC236}">
                  <a16:creationId xmlns:a16="http://schemas.microsoft.com/office/drawing/2014/main" id="{32613226-DF02-6649-9DBB-ECC403F1E664}"/>
                </a:ext>
              </a:extLst>
            </p:cNvPr>
            <p:cNvCxnSpPr>
              <a:cxnSpLocks/>
            </p:cNvCxnSpPr>
            <p:nvPr/>
          </p:nvCxnSpPr>
          <p:spPr>
            <a:xfrm>
              <a:off x="8894763" y="5649913"/>
              <a:ext cx="405123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>
              <a:extLst>
                <a:ext uri="{FF2B5EF4-FFF2-40B4-BE49-F238E27FC236}">
                  <a16:creationId xmlns:a16="http://schemas.microsoft.com/office/drawing/2014/main" id="{F64E9485-91A9-2E49-B077-1E909D9722A4}"/>
                </a:ext>
              </a:extLst>
            </p:cNvPr>
            <p:cNvCxnSpPr>
              <a:cxnSpLocks/>
            </p:cNvCxnSpPr>
            <p:nvPr/>
          </p:nvCxnSpPr>
          <p:spPr>
            <a:xfrm>
              <a:off x="12932458" y="5649913"/>
              <a:ext cx="0" cy="376237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Группа 69">
            <a:extLst>
              <a:ext uri="{FF2B5EF4-FFF2-40B4-BE49-F238E27FC236}">
                <a16:creationId xmlns:a16="http://schemas.microsoft.com/office/drawing/2014/main" id="{3413A335-A346-154E-BC40-491AF45B7BB7}"/>
              </a:ext>
            </a:extLst>
          </p:cNvPr>
          <p:cNvGrpSpPr/>
          <p:nvPr/>
        </p:nvGrpSpPr>
        <p:grpSpPr>
          <a:xfrm>
            <a:off x="9985620" y="7850188"/>
            <a:ext cx="4039021" cy="371475"/>
            <a:chOff x="8894763" y="7857958"/>
            <a:chExt cx="4052817" cy="366712"/>
          </a:xfrm>
        </p:grpSpPr>
        <p:cxnSp>
          <p:nvCxnSpPr>
            <p:cNvPr id="71" name="Прямая со стрелкой 70">
              <a:extLst>
                <a:ext uri="{FF2B5EF4-FFF2-40B4-BE49-F238E27FC236}">
                  <a16:creationId xmlns:a16="http://schemas.microsoft.com/office/drawing/2014/main" id="{DF2E8E41-1FB7-4246-8B65-AA7990AC9500}"/>
                </a:ext>
              </a:extLst>
            </p:cNvPr>
            <p:cNvCxnSpPr>
              <a:cxnSpLocks/>
            </p:cNvCxnSpPr>
            <p:nvPr/>
          </p:nvCxnSpPr>
          <p:spPr>
            <a:xfrm>
              <a:off x="8894763" y="8224670"/>
              <a:ext cx="4052817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 стрелкой 71">
              <a:extLst>
                <a:ext uri="{FF2B5EF4-FFF2-40B4-BE49-F238E27FC236}">
                  <a16:creationId xmlns:a16="http://schemas.microsoft.com/office/drawing/2014/main" id="{A913B433-4BE1-284D-BD35-6E14DCCDB5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947580" y="7857958"/>
              <a:ext cx="0" cy="3667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Группа 72">
            <a:extLst>
              <a:ext uri="{FF2B5EF4-FFF2-40B4-BE49-F238E27FC236}">
                <a16:creationId xmlns:a16="http://schemas.microsoft.com/office/drawing/2014/main" id="{379E0B60-DBF3-CA4F-B228-DC40DC8A8EFA}"/>
              </a:ext>
            </a:extLst>
          </p:cNvPr>
          <p:cNvGrpSpPr/>
          <p:nvPr/>
        </p:nvGrpSpPr>
        <p:grpSpPr>
          <a:xfrm>
            <a:off x="9985620" y="8591550"/>
            <a:ext cx="4039021" cy="504324"/>
            <a:chOff x="8894763" y="8591550"/>
            <a:chExt cx="4052817" cy="376237"/>
          </a:xfrm>
        </p:grpSpPr>
        <p:cxnSp>
          <p:nvCxnSpPr>
            <p:cNvPr id="74" name="Прямая со стрелкой 73">
              <a:extLst>
                <a:ext uri="{FF2B5EF4-FFF2-40B4-BE49-F238E27FC236}">
                  <a16:creationId xmlns:a16="http://schemas.microsoft.com/office/drawing/2014/main" id="{42CAB878-844D-804E-801E-2C54604012EB}"/>
                </a:ext>
              </a:extLst>
            </p:cNvPr>
            <p:cNvCxnSpPr>
              <a:cxnSpLocks/>
            </p:cNvCxnSpPr>
            <p:nvPr/>
          </p:nvCxnSpPr>
          <p:spPr>
            <a:xfrm>
              <a:off x="8894763" y="8591550"/>
              <a:ext cx="4052817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>
              <a:extLst>
                <a:ext uri="{FF2B5EF4-FFF2-40B4-BE49-F238E27FC236}">
                  <a16:creationId xmlns:a16="http://schemas.microsoft.com/office/drawing/2014/main" id="{0255C92D-58BB-6947-AE7D-4B0B3E5858C8}"/>
                </a:ext>
              </a:extLst>
            </p:cNvPr>
            <p:cNvCxnSpPr>
              <a:cxnSpLocks/>
            </p:cNvCxnSpPr>
            <p:nvPr/>
          </p:nvCxnSpPr>
          <p:spPr>
            <a:xfrm>
              <a:off x="12934045" y="8591550"/>
              <a:ext cx="0" cy="376237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CE38B344-540F-9345-A72C-A9B2CA2585A2}"/>
              </a:ext>
            </a:extLst>
          </p:cNvPr>
          <p:cNvCxnSpPr>
            <a:cxnSpLocks/>
          </p:cNvCxnSpPr>
          <p:nvPr/>
        </p:nvCxnSpPr>
        <p:spPr>
          <a:xfrm>
            <a:off x="9985620" y="6026150"/>
            <a:ext cx="733024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>
            <a:extLst>
              <a:ext uri="{FF2B5EF4-FFF2-40B4-BE49-F238E27FC236}">
                <a16:creationId xmlns:a16="http://schemas.microsoft.com/office/drawing/2014/main" id="{55A8DBE6-2BEB-DE4B-9C63-8EF6E239B34F}"/>
              </a:ext>
            </a:extLst>
          </p:cNvPr>
          <p:cNvCxnSpPr>
            <a:cxnSpLocks/>
          </p:cNvCxnSpPr>
          <p:nvPr/>
        </p:nvCxnSpPr>
        <p:spPr>
          <a:xfrm flipH="1">
            <a:off x="10718644" y="6016626"/>
            <a:ext cx="0" cy="384926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id="{93335ED1-1C8E-DF4E-9A54-E5997DA7386F}"/>
              </a:ext>
            </a:extLst>
          </p:cNvPr>
          <p:cNvCxnSpPr>
            <a:cxnSpLocks/>
          </p:cNvCxnSpPr>
          <p:nvPr/>
        </p:nvCxnSpPr>
        <p:spPr>
          <a:xfrm>
            <a:off x="10719437" y="9860631"/>
            <a:ext cx="737133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>
            <a:extLst>
              <a:ext uri="{FF2B5EF4-FFF2-40B4-BE49-F238E27FC236}">
                <a16:creationId xmlns:a16="http://schemas.microsoft.com/office/drawing/2014/main" id="{D1AACF65-D1A5-CE4A-9A0D-2501055D6988}"/>
              </a:ext>
            </a:extLst>
          </p:cNvPr>
          <p:cNvCxnSpPr>
            <a:cxnSpLocks/>
          </p:cNvCxnSpPr>
          <p:nvPr/>
        </p:nvCxnSpPr>
        <p:spPr>
          <a:xfrm>
            <a:off x="9985620" y="7850188"/>
            <a:ext cx="1099483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>
            <a:extLst>
              <a:ext uri="{FF2B5EF4-FFF2-40B4-BE49-F238E27FC236}">
                <a16:creationId xmlns:a16="http://schemas.microsoft.com/office/drawing/2014/main" id="{43B8391A-CF91-DF47-804D-06ED3ED88B11}"/>
              </a:ext>
            </a:extLst>
          </p:cNvPr>
          <p:cNvCxnSpPr>
            <a:cxnSpLocks/>
          </p:cNvCxnSpPr>
          <p:nvPr/>
        </p:nvCxnSpPr>
        <p:spPr>
          <a:xfrm>
            <a:off x="11085103" y="3994484"/>
            <a:ext cx="0" cy="3855704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>
            <a:extLst>
              <a:ext uri="{FF2B5EF4-FFF2-40B4-BE49-F238E27FC236}">
                <a16:creationId xmlns:a16="http://schemas.microsoft.com/office/drawing/2014/main" id="{6CB097D4-C52B-124C-8257-387366CBBF91}"/>
              </a:ext>
            </a:extLst>
          </p:cNvPr>
          <p:cNvCxnSpPr>
            <a:cxnSpLocks/>
          </p:cNvCxnSpPr>
          <p:nvPr/>
        </p:nvCxnSpPr>
        <p:spPr>
          <a:xfrm>
            <a:off x="11085103" y="3997241"/>
            <a:ext cx="371467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1E2C4AE3-5091-3645-9D5A-DF8EA65CDA06}"/>
              </a:ext>
            </a:extLst>
          </p:cNvPr>
          <p:cNvGrpSpPr/>
          <p:nvPr/>
        </p:nvGrpSpPr>
        <p:grpSpPr>
          <a:xfrm>
            <a:off x="3404266" y="5833646"/>
            <a:ext cx="1465263" cy="390691"/>
            <a:chOff x="5603875" y="6026150"/>
            <a:chExt cx="2198688" cy="366713"/>
          </a:xfrm>
        </p:grpSpPr>
        <p:cxnSp>
          <p:nvCxnSpPr>
            <p:cNvPr id="83" name="Прямая со стрелкой 82">
              <a:extLst>
                <a:ext uri="{FF2B5EF4-FFF2-40B4-BE49-F238E27FC236}">
                  <a16:creationId xmlns:a16="http://schemas.microsoft.com/office/drawing/2014/main" id="{454E9C61-8762-0D49-BC37-C063357C5326}"/>
                </a:ext>
              </a:extLst>
            </p:cNvPr>
            <p:cNvCxnSpPr>
              <a:cxnSpLocks/>
            </p:cNvCxnSpPr>
            <p:nvPr/>
          </p:nvCxnSpPr>
          <p:spPr>
            <a:xfrm>
              <a:off x="5603875" y="6392863"/>
              <a:ext cx="108284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 стрелкой 83">
              <a:extLst>
                <a:ext uri="{FF2B5EF4-FFF2-40B4-BE49-F238E27FC236}">
                  <a16:creationId xmlns:a16="http://schemas.microsoft.com/office/drawing/2014/main" id="{D45E6421-4249-714A-A946-289B7CC9FD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6717" y="6026151"/>
              <a:ext cx="0" cy="3667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 стрелкой 84">
              <a:extLst>
                <a:ext uri="{FF2B5EF4-FFF2-40B4-BE49-F238E27FC236}">
                  <a16:creationId xmlns:a16="http://schemas.microsoft.com/office/drawing/2014/main" id="{9C67B504-818A-A44B-829A-950051F8AC6B}"/>
                </a:ext>
              </a:extLst>
            </p:cNvPr>
            <p:cNvCxnSpPr>
              <a:cxnSpLocks/>
            </p:cNvCxnSpPr>
            <p:nvPr/>
          </p:nvCxnSpPr>
          <p:spPr>
            <a:xfrm>
              <a:off x="6696075" y="6026150"/>
              <a:ext cx="1106488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Группа 85">
            <a:extLst>
              <a:ext uri="{FF2B5EF4-FFF2-40B4-BE49-F238E27FC236}">
                <a16:creationId xmlns:a16="http://schemas.microsoft.com/office/drawing/2014/main" id="{E1349095-92DE-CB44-913E-8514A784272A}"/>
              </a:ext>
            </a:extLst>
          </p:cNvPr>
          <p:cNvGrpSpPr/>
          <p:nvPr/>
        </p:nvGrpSpPr>
        <p:grpSpPr>
          <a:xfrm flipV="1">
            <a:off x="3404266" y="5101388"/>
            <a:ext cx="1465263" cy="385011"/>
            <a:chOff x="5603875" y="6026150"/>
            <a:chExt cx="2198688" cy="366713"/>
          </a:xfrm>
        </p:grpSpPr>
        <p:cxnSp>
          <p:nvCxnSpPr>
            <p:cNvPr id="87" name="Прямая со стрелкой 86">
              <a:extLst>
                <a:ext uri="{FF2B5EF4-FFF2-40B4-BE49-F238E27FC236}">
                  <a16:creationId xmlns:a16="http://schemas.microsoft.com/office/drawing/2014/main" id="{CECBD768-9B32-3140-966E-8E50E6B35AB9}"/>
                </a:ext>
              </a:extLst>
            </p:cNvPr>
            <p:cNvCxnSpPr>
              <a:cxnSpLocks/>
            </p:cNvCxnSpPr>
            <p:nvPr/>
          </p:nvCxnSpPr>
          <p:spPr>
            <a:xfrm>
              <a:off x="5603875" y="6392863"/>
              <a:ext cx="108284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 стрелкой 87">
              <a:extLst>
                <a:ext uri="{FF2B5EF4-FFF2-40B4-BE49-F238E27FC236}">
                  <a16:creationId xmlns:a16="http://schemas.microsoft.com/office/drawing/2014/main" id="{CF7B056B-764E-FD4D-9580-20C633884F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6717" y="6026151"/>
              <a:ext cx="0" cy="3667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 стрелкой 88">
              <a:extLst>
                <a:ext uri="{FF2B5EF4-FFF2-40B4-BE49-F238E27FC236}">
                  <a16:creationId xmlns:a16="http://schemas.microsoft.com/office/drawing/2014/main" id="{82403458-A61E-0847-96DB-15219885B70F}"/>
                </a:ext>
              </a:extLst>
            </p:cNvPr>
            <p:cNvCxnSpPr>
              <a:cxnSpLocks/>
            </p:cNvCxnSpPr>
            <p:nvPr/>
          </p:nvCxnSpPr>
          <p:spPr>
            <a:xfrm>
              <a:off x="6696075" y="6026150"/>
              <a:ext cx="1106488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Группа 89">
            <a:extLst>
              <a:ext uri="{FF2B5EF4-FFF2-40B4-BE49-F238E27FC236}">
                <a16:creationId xmlns:a16="http://schemas.microsoft.com/office/drawing/2014/main" id="{BA4DF990-8A04-DB40-801F-6B5A2528E4E2}"/>
              </a:ext>
            </a:extLst>
          </p:cNvPr>
          <p:cNvGrpSpPr/>
          <p:nvPr/>
        </p:nvGrpSpPr>
        <p:grpSpPr>
          <a:xfrm>
            <a:off x="3404266" y="8406063"/>
            <a:ext cx="1465263" cy="385011"/>
            <a:chOff x="5603875" y="6026150"/>
            <a:chExt cx="2198688" cy="366713"/>
          </a:xfrm>
        </p:grpSpPr>
        <p:cxnSp>
          <p:nvCxnSpPr>
            <p:cNvPr id="91" name="Прямая со стрелкой 90">
              <a:extLst>
                <a:ext uri="{FF2B5EF4-FFF2-40B4-BE49-F238E27FC236}">
                  <a16:creationId xmlns:a16="http://schemas.microsoft.com/office/drawing/2014/main" id="{32A9D5F8-0AB0-2348-B144-A76602A77131}"/>
                </a:ext>
              </a:extLst>
            </p:cNvPr>
            <p:cNvCxnSpPr>
              <a:cxnSpLocks/>
            </p:cNvCxnSpPr>
            <p:nvPr/>
          </p:nvCxnSpPr>
          <p:spPr>
            <a:xfrm>
              <a:off x="5603875" y="6392863"/>
              <a:ext cx="108284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 стрелкой 91">
              <a:extLst>
                <a:ext uri="{FF2B5EF4-FFF2-40B4-BE49-F238E27FC236}">
                  <a16:creationId xmlns:a16="http://schemas.microsoft.com/office/drawing/2014/main" id="{A1A56B22-DB37-AD47-A401-74304FCF50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6717" y="6026151"/>
              <a:ext cx="0" cy="3667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 стрелкой 92">
              <a:extLst>
                <a:ext uri="{FF2B5EF4-FFF2-40B4-BE49-F238E27FC236}">
                  <a16:creationId xmlns:a16="http://schemas.microsoft.com/office/drawing/2014/main" id="{5B71C1F7-FF30-4148-987A-E466DB6B3EFF}"/>
                </a:ext>
              </a:extLst>
            </p:cNvPr>
            <p:cNvCxnSpPr>
              <a:cxnSpLocks/>
            </p:cNvCxnSpPr>
            <p:nvPr/>
          </p:nvCxnSpPr>
          <p:spPr>
            <a:xfrm>
              <a:off x="6696075" y="6026150"/>
              <a:ext cx="1106488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Группа 93">
            <a:extLst>
              <a:ext uri="{FF2B5EF4-FFF2-40B4-BE49-F238E27FC236}">
                <a16:creationId xmlns:a16="http://schemas.microsoft.com/office/drawing/2014/main" id="{926A6EE3-D413-464C-BF68-8242C45F070A}"/>
              </a:ext>
            </a:extLst>
          </p:cNvPr>
          <p:cNvGrpSpPr/>
          <p:nvPr/>
        </p:nvGrpSpPr>
        <p:grpSpPr>
          <a:xfrm flipV="1">
            <a:off x="3404266" y="7668125"/>
            <a:ext cx="1465263" cy="368969"/>
            <a:chOff x="5603875" y="6026150"/>
            <a:chExt cx="2198688" cy="366713"/>
          </a:xfrm>
        </p:grpSpPr>
        <p:cxnSp>
          <p:nvCxnSpPr>
            <p:cNvPr id="95" name="Прямая со стрелкой 94">
              <a:extLst>
                <a:ext uri="{FF2B5EF4-FFF2-40B4-BE49-F238E27FC236}">
                  <a16:creationId xmlns:a16="http://schemas.microsoft.com/office/drawing/2014/main" id="{43167980-CFF1-F14C-9C6E-D2BD7857D482}"/>
                </a:ext>
              </a:extLst>
            </p:cNvPr>
            <p:cNvCxnSpPr>
              <a:cxnSpLocks/>
            </p:cNvCxnSpPr>
            <p:nvPr/>
          </p:nvCxnSpPr>
          <p:spPr>
            <a:xfrm>
              <a:off x="5603875" y="6392863"/>
              <a:ext cx="108284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 стрелкой 95">
              <a:extLst>
                <a:ext uri="{FF2B5EF4-FFF2-40B4-BE49-F238E27FC236}">
                  <a16:creationId xmlns:a16="http://schemas.microsoft.com/office/drawing/2014/main" id="{C406739F-827A-1446-A68A-FFD1341B45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6717" y="6026151"/>
              <a:ext cx="0" cy="3667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 стрелкой 96">
              <a:extLst>
                <a:ext uri="{FF2B5EF4-FFF2-40B4-BE49-F238E27FC236}">
                  <a16:creationId xmlns:a16="http://schemas.microsoft.com/office/drawing/2014/main" id="{E680E795-7AF2-CF44-96A8-90F13ECE2D2D}"/>
                </a:ext>
              </a:extLst>
            </p:cNvPr>
            <p:cNvCxnSpPr>
              <a:cxnSpLocks/>
            </p:cNvCxnSpPr>
            <p:nvPr/>
          </p:nvCxnSpPr>
          <p:spPr>
            <a:xfrm>
              <a:off x="6696075" y="6026150"/>
              <a:ext cx="1106488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Номер слайда 3">
            <a:extLst>
              <a:ext uri="{FF2B5EF4-FFF2-40B4-BE49-F238E27FC236}">
                <a16:creationId xmlns:a16="http://schemas.microsoft.com/office/drawing/2014/main" id="{69E5CEE6-12EA-DC4E-9BF4-61CFEA299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2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Медиатор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1D525E38-2AC7-F548-99F4-EADA5D55F237}"/>
              </a:ext>
            </a:extLst>
          </p:cNvPr>
          <p:cNvSpPr/>
          <p:nvPr/>
        </p:nvSpPr>
        <p:spPr>
          <a:xfrm>
            <a:off x="1952965" y="4747002"/>
            <a:ext cx="1090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</a:t>
            </a:r>
            <a:endParaRPr lang="ru-RU" sz="3200" baseline="-25000" dirty="0">
              <a:ln w="0"/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8B97324E-584C-8943-8250-8AAACD65464E}"/>
              </a:ext>
            </a:extLst>
          </p:cNvPr>
          <p:cNvSpPr/>
          <p:nvPr/>
        </p:nvSpPr>
        <p:spPr>
          <a:xfrm>
            <a:off x="1952966" y="8430209"/>
            <a:ext cx="1090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D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03EF300A-04EC-D74B-B471-9CCF7890D0A7}"/>
              </a:ext>
            </a:extLst>
          </p:cNvPr>
          <p:cNvSpPr/>
          <p:nvPr/>
        </p:nvSpPr>
        <p:spPr>
          <a:xfrm>
            <a:off x="1952966" y="5851109"/>
            <a:ext cx="1090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B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DF645455-8AB9-A147-9C99-6631E76C3111}"/>
              </a:ext>
            </a:extLst>
          </p:cNvPr>
          <p:cNvSpPr/>
          <p:nvPr/>
        </p:nvSpPr>
        <p:spPr>
          <a:xfrm>
            <a:off x="1952966" y="7345152"/>
            <a:ext cx="1090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ru-RU" sz="3200" dirty="0">
                <a:ln w="0"/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A9D62451-AC90-6540-B375-A540600A700E}"/>
              </a:ext>
            </a:extLst>
          </p:cNvPr>
          <p:cNvSpPr/>
          <p:nvPr/>
        </p:nvSpPr>
        <p:spPr>
          <a:xfrm>
            <a:off x="5248028" y="5122369"/>
            <a:ext cx="43942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Coordinator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X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0D6EFAE0-AB0E-3E42-A91D-D04A9C8E9BE7}"/>
              </a:ext>
            </a:extLst>
          </p:cNvPr>
          <p:cNvSpPr/>
          <p:nvPr/>
        </p:nvSpPr>
        <p:spPr>
          <a:xfrm>
            <a:off x="5252790" y="7704900"/>
            <a:ext cx="43942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Coordinator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Y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ABE3D3EA-D3BC-F742-BF59-5E2FFC5C6648}"/>
              </a:ext>
            </a:extLst>
          </p:cNvPr>
          <p:cNvSpPr/>
          <p:nvPr/>
        </p:nvSpPr>
        <p:spPr>
          <a:xfrm>
            <a:off x="11825532" y="3455988"/>
            <a:ext cx="36576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Mediator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X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C9CCCA2D-6F8F-E44D-8B7C-228B5EF2FDF9}"/>
              </a:ext>
            </a:extLst>
          </p:cNvPr>
          <p:cNvSpPr/>
          <p:nvPr/>
        </p:nvSpPr>
        <p:spPr>
          <a:xfrm>
            <a:off x="11825532" y="6375401"/>
            <a:ext cx="36576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Mediator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Y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584DD839-1C78-184B-B98D-1E41A34A412C}"/>
              </a:ext>
            </a:extLst>
          </p:cNvPr>
          <p:cNvSpPr/>
          <p:nvPr/>
        </p:nvSpPr>
        <p:spPr>
          <a:xfrm>
            <a:off x="11825532" y="9324065"/>
            <a:ext cx="36576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Mediator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Z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999F1C13-B152-1A43-9041-7BF32EDF15BB}"/>
              </a:ext>
            </a:extLst>
          </p:cNvPr>
          <p:cNvGrpSpPr/>
          <p:nvPr/>
        </p:nvGrpSpPr>
        <p:grpSpPr>
          <a:xfrm>
            <a:off x="9985620" y="4932363"/>
            <a:ext cx="3666222" cy="366712"/>
            <a:chOff x="8894763" y="4932363"/>
            <a:chExt cx="4051230" cy="366712"/>
          </a:xfrm>
        </p:grpSpPr>
        <p:cxnSp>
          <p:nvCxnSpPr>
            <p:cNvPr id="11" name="Прямая со стрелкой 10">
              <a:extLst>
                <a:ext uri="{FF2B5EF4-FFF2-40B4-BE49-F238E27FC236}">
                  <a16:creationId xmlns:a16="http://schemas.microsoft.com/office/drawing/2014/main" id="{2AE0A6FC-2A55-2C41-9216-A88837544D74}"/>
                </a:ext>
              </a:extLst>
            </p:cNvPr>
            <p:cNvCxnSpPr>
              <a:cxnSpLocks/>
            </p:cNvCxnSpPr>
            <p:nvPr/>
          </p:nvCxnSpPr>
          <p:spPr>
            <a:xfrm>
              <a:off x="8894763" y="5299075"/>
              <a:ext cx="405123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>
              <a:extLst>
                <a:ext uri="{FF2B5EF4-FFF2-40B4-BE49-F238E27FC236}">
                  <a16:creationId xmlns:a16="http://schemas.microsoft.com/office/drawing/2014/main" id="{2940011F-6648-B74A-AD58-EE081C7F83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945993" y="4932363"/>
              <a:ext cx="0" cy="3667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1CD28EFD-F6A7-EF41-910A-199437BDFA69}"/>
              </a:ext>
            </a:extLst>
          </p:cNvPr>
          <p:cNvGrpSpPr/>
          <p:nvPr/>
        </p:nvGrpSpPr>
        <p:grpSpPr>
          <a:xfrm>
            <a:off x="9985620" y="5649913"/>
            <a:ext cx="3666222" cy="376237"/>
            <a:chOff x="8894763" y="5649913"/>
            <a:chExt cx="4051230" cy="376237"/>
          </a:xfrm>
        </p:grpSpPr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E991B67C-2D71-1D43-9E24-BEB63232A621}"/>
                </a:ext>
              </a:extLst>
            </p:cNvPr>
            <p:cNvCxnSpPr>
              <a:cxnSpLocks/>
            </p:cNvCxnSpPr>
            <p:nvPr/>
          </p:nvCxnSpPr>
          <p:spPr>
            <a:xfrm>
              <a:off x="8894763" y="5649913"/>
              <a:ext cx="405123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30369D4E-0313-8043-A824-04F8F0666E0D}"/>
                </a:ext>
              </a:extLst>
            </p:cNvPr>
            <p:cNvCxnSpPr>
              <a:cxnSpLocks/>
            </p:cNvCxnSpPr>
            <p:nvPr/>
          </p:nvCxnSpPr>
          <p:spPr>
            <a:xfrm>
              <a:off x="12932458" y="5649913"/>
              <a:ext cx="0" cy="376237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76969182-5C5B-2443-BA0A-C349E5DD486F}"/>
              </a:ext>
            </a:extLst>
          </p:cNvPr>
          <p:cNvGrpSpPr/>
          <p:nvPr/>
        </p:nvGrpSpPr>
        <p:grpSpPr>
          <a:xfrm>
            <a:off x="9985620" y="7857958"/>
            <a:ext cx="3667809" cy="363705"/>
            <a:chOff x="8894763" y="7857958"/>
            <a:chExt cx="4052817" cy="366712"/>
          </a:xfrm>
        </p:grpSpPr>
        <p:cxnSp>
          <p:nvCxnSpPr>
            <p:cNvPr id="18" name="Прямая со стрелкой 17">
              <a:extLst>
                <a:ext uri="{FF2B5EF4-FFF2-40B4-BE49-F238E27FC236}">
                  <a16:creationId xmlns:a16="http://schemas.microsoft.com/office/drawing/2014/main" id="{6276F690-7899-1E4E-8D39-B8E93269477A}"/>
                </a:ext>
              </a:extLst>
            </p:cNvPr>
            <p:cNvCxnSpPr>
              <a:cxnSpLocks/>
            </p:cNvCxnSpPr>
            <p:nvPr/>
          </p:nvCxnSpPr>
          <p:spPr>
            <a:xfrm>
              <a:off x="8894763" y="8224670"/>
              <a:ext cx="4052817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>
              <a:extLst>
                <a:ext uri="{FF2B5EF4-FFF2-40B4-BE49-F238E27FC236}">
                  <a16:creationId xmlns:a16="http://schemas.microsoft.com/office/drawing/2014/main" id="{BAAF6B3B-523D-7B44-BA46-71F9AFFD82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947580" y="7857958"/>
              <a:ext cx="0" cy="3667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02E405FA-7D36-7D4F-B931-19215D455437}"/>
              </a:ext>
            </a:extLst>
          </p:cNvPr>
          <p:cNvGrpSpPr/>
          <p:nvPr/>
        </p:nvGrpSpPr>
        <p:grpSpPr>
          <a:xfrm>
            <a:off x="9985620" y="8591550"/>
            <a:ext cx="3667809" cy="376237"/>
            <a:chOff x="8894763" y="8591550"/>
            <a:chExt cx="4052817" cy="376237"/>
          </a:xfrm>
        </p:grpSpPr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60D63FDC-29E2-6348-B2FE-CE0567A90BE0}"/>
                </a:ext>
              </a:extLst>
            </p:cNvPr>
            <p:cNvCxnSpPr>
              <a:cxnSpLocks/>
            </p:cNvCxnSpPr>
            <p:nvPr/>
          </p:nvCxnSpPr>
          <p:spPr>
            <a:xfrm>
              <a:off x="8894763" y="8591550"/>
              <a:ext cx="4052817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>
              <a:extLst>
                <a:ext uri="{FF2B5EF4-FFF2-40B4-BE49-F238E27FC236}">
                  <a16:creationId xmlns:a16="http://schemas.microsoft.com/office/drawing/2014/main" id="{D725F8DC-C278-7F43-9A86-84A3B5779605}"/>
                </a:ext>
              </a:extLst>
            </p:cNvPr>
            <p:cNvCxnSpPr>
              <a:cxnSpLocks/>
            </p:cNvCxnSpPr>
            <p:nvPr/>
          </p:nvCxnSpPr>
          <p:spPr>
            <a:xfrm>
              <a:off x="12934045" y="8591550"/>
              <a:ext cx="0" cy="376237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A0055297-A805-D04D-9826-DC38A966BB55}"/>
              </a:ext>
            </a:extLst>
          </p:cNvPr>
          <p:cNvCxnSpPr>
            <a:cxnSpLocks/>
          </p:cNvCxnSpPr>
          <p:nvPr/>
        </p:nvCxnSpPr>
        <p:spPr>
          <a:xfrm>
            <a:off x="9985620" y="6026150"/>
            <a:ext cx="733024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E5FE8A5A-D5D0-954E-B61F-E95F4EC8AE3C}"/>
              </a:ext>
            </a:extLst>
          </p:cNvPr>
          <p:cNvCxnSpPr>
            <a:cxnSpLocks/>
          </p:cNvCxnSpPr>
          <p:nvPr/>
        </p:nvCxnSpPr>
        <p:spPr>
          <a:xfrm flipH="1">
            <a:off x="10718644" y="6016626"/>
            <a:ext cx="0" cy="384926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5C81E4A5-3841-A64A-B937-BCBB63876A40}"/>
              </a:ext>
            </a:extLst>
          </p:cNvPr>
          <p:cNvCxnSpPr>
            <a:cxnSpLocks/>
          </p:cNvCxnSpPr>
          <p:nvPr/>
        </p:nvCxnSpPr>
        <p:spPr>
          <a:xfrm>
            <a:off x="10719437" y="9860631"/>
            <a:ext cx="737133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0BBF310B-EA8E-6A49-B185-500ADD1B12AE}"/>
              </a:ext>
            </a:extLst>
          </p:cNvPr>
          <p:cNvCxnSpPr>
            <a:cxnSpLocks/>
          </p:cNvCxnSpPr>
          <p:nvPr/>
        </p:nvCxnSpPr>
        <p:spPr>
          <a:xfrm>
            <a:off x="9985620" y="7850188"/>
            <a:ext cx="1099483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C6471421-F0C9-1B46-B519-F73DD47E0AD7}"/>
              </a:ext>
            </a:extLst>
          </p:cNvPr>
          <p:cNvCxnSpPr>
            <a:cxnSpLocks/>
          </p:cNvCxnSpPr>
          <p:nvPr/>
        </p:nvCxnSpPr>
        <p:spPr>
          <a:xfrm>
            <a:off x="11085103" y="3994484"/>
            <a:ext cx="0" cy="3855704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CB92EB0A-9E42-8A4C-A0B8-5C15C80249B3}"/>
              </a:ext>
            </a:extLst>
          </p:cNvPr>
          <p:cNvCxnSpPr>
            <a:cxnSpLocks/>
          </p:cNvCxnSpPr>
          <p:nvPr/>
        </p:nvCxnSpPr>
        <p:spPr>
          <a:xfrm>
            <a:off x="11085103" y="3997241"/>
            <a:ext cx="371467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402539A4-7557-B54A-9A89-190671D621D2}"/>
              </a:ext>
            </a:extLst>
          </p:cNvPr>
          <p:cNvGrpSpPr/>
          <p:nvPr/>
        </p:nvGrpSpPr>
        <p:grpSpPr>
          <a:xfrm>
            <a:off x="3404266" y="5833646"/>
            <a:ext cx="1465263" cy="390691"/>
            <a:chOff x="5603875" y="6026150"/>
            <a:chExt cx="2198688" cy="366713"/>
          </a:xfrm>
        </p:grpSpPr>
        <p:cxnSp>
          <p:nvCxnSpPr>
            <p:cNvPr id="29" name="Прямая со стрелкой 28">
              <a:extLst>
                <a:ext uri="{FF2B5EF4-FFF2-40B4-BE49-F238E27FC236}">
                  <a16:creationId xmlns:a16="http://schemas.microsoft.com/office/drawing/2014/main" id="{6A7307DB-8AD1-384F-8C06-A10D825F38DC}"/>
                </a:ext>
              </a:extLst>
            </p:cNvPr>
            <p:cNvCxnSpPr>
              <a:cxnSpLocks/>
            </p:cNvCxnSpPr>
            <p:nvPr/>
          </p:nvCxnSpPr>
          <p:spPr>
            <a:xfrm>
              <a:off x="5603875" y="6392863"/>
              <a:ext cx="108284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>
              <a:extLst>
                <a:ext uri="{FF2B5EF4-FFF2-40B4-BE49-F238E27FC236}">
                  <a16:creationId xmlns:a16="http://schemas.microsoft.com/office/drawing/2014/main" id="{2C406ADC-FCC4-9E4D-85A0-62C2E3D6CB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6717" y="6026151"/>
              <a:ext cx="0" cy="3667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>
              <a:extLst>
                <a:ext uri="{FF2B5EF4-FFF2-40B4-BE49-F238E27FC236}">
                  <a16:creationId xmlns:a16="http://schemas.microsoft.com/office/drawing/2014/main" id="{38A57260-FDF7-A043-A0BC-9A2253AAC3B7}"/>
                </a:ext>
              </a:extLst>
            </p:cNvPr>
            <p:cNvCxnSpPr>
              <a:cxnSpLocks/>
            </p:cNvCxnSpPr>
            <p:nvPr/>
          </p:nvCxnSpPr>
          <p:spPr>
            <a:xfrm>
              <a:off x="6696075" y="6026150"/>
              <a:ext cx="1106488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405BB491-2FC2-CF4E-9991-5D9B47EA6032}"/>
              </a:ext>
            </a:extLst>
          </p:cNvPr>
          <p:cNvGrpSpPr/>
          <p:nvPr/>
        </p:nvGrpSpPr>
        <p:grpSpPr>
          <a:xfrm flipV="1">
            <a:off x="3404266" y="5101388"/>
            <a:ext cx="1465263" cy="385011"/>
            <a:chOff x="5603875" y="6026150"/>
            <a:chExt cx="2198688" cy="366713"/>
          </a:xfrm>
        </p:grpSpPr>
        <p:cxnSp>
          <p:nvCxnSpPr>
            <p:cNvPr id="33" name="Прямая со стрелкой 32">
              <a:extLst>
                <a:ext uri="{FF2B5EF4-FFF2-40B4-BE49-F238E27FC236}">
                  <a16:creationId xmlns:a16="http://schemas.microsoft.com/office/drawing/2014/main" id="{847EA271-D5C1-9947-951B-D3F62E53ABEC}"/>
                </a:ext>
              </a:extLst>
            </p:cNvPr>
            <p:cNvCxnSpPr>
              <a:cxnSpLocks/>
            </p:cNvCxnSpPr>
            <p:nvPr/>
          </p:nvCxnSpPr>
          <p:spPr>
            <a:xfrm>
              <a:off x="5603875" y="6392863"/>
              <a:ext cx="108284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>
              <a:extLst>
                <a:ext uri="{FF2B5EF4-FFF2-40B4-BE49-F238E27FC236}">
                  <a16:creationId xmlns:a16="http://schemas.microsoft.com/office/drawing/2014/main" id="{91250C34-1D55-6D4A-A537-498BE76514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6717" y="6026151"/>
              <a:ext cx="0" cy="3667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>
              <a:extLst>
                <a:ext uri="{FF2B5EF4-FFF2-40B4-BE49-F238E27FC236}">
                  <a16:creationId xmlns:a16="http://schemas.microsoft.com/office/drawing/2014/main" id="{A3C371D3-A6F8-184A-851F-393DB43E2897}"/>
                </a:ext>
              </a:extLst>
            </p:cNvPr>
            <p:cNvCxnSpPr>
              <a:cxnSpLocks/>
            </p:cNvCxnSpPr>
            <p:nvPr/>
          </p:nvCxnSpPr>
          <p:spPr>
            <a:xfrm>
              <a:off x="6696075" y="6026150"/>
              <a:ext cx="1106488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9F6323FD-5F00-E54F-A132-A95038868316}"/>
              </a:ext>
            </a:extLst>
          </p:cNvPr>
          <p:cNvGrpSpPr/>
          <p:nvPr/>
        </p:nvGrpSpPr>
        <p:grpSpPr>
          <a:xfrm>
            <a:off x="3404266" y="8406063"/>
            <a:ext cx="1465263" cy="385011"/>
            <a:chOff x="5603875" y="6026150"/>
            <a:chExt cx="2198688" cy="366713"/>
          </a:xfrm>
        </p:grpSpPr>
        <p:cxnSp>
          <p:nvCxnSpPr>
            <p:cNvPr id="37" name="Прямая со стрелкой 36">
              <a:extLst>
                <a:ext uri="{FF2B5EF4-FFF2-40B4-BE49-F238E27FC236}">
                  <a16:creationId xmlns:a16="http://schemas.microsoft.com/office/drawing/2014/main" id="{FB3D7A9F-42D7-9E4D-9618-9A11EDCBED5E}"/>
                </a:ext>
              </a:extLst>
            </p:cNvPr>
            <p:cNvCxnSpPr>
              <a:cxnSpLocks/>
            </p:cNvCxnSpPr>
            <p:nvPr/>
          </p:nvCxnSpPr>
          <p:spPr>
            <a:xfrm>
              <a:off x="5603875" y="6392863"/>
              <a:ext cx="108284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>
              <a:extLst>
                <a:ext uri="{FF2B5EF4-FFF2-40B4-BE49-F238E27FC236}">
                  <a16:creationId xmlns:a16="http://schemas.microsoft.com/office/drawing/2014/main" id="{4C3C1888-35F8-C645-8265-0033FB713E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6717" y="6026151"/>
              <a:ext cx="0" cy="3667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>
              <a:extLst>
                <a:ext uri="{FF2B5EF4-FFF2-40B4-BE49-F238E27FC236}">
                  <a16:creationId xmlns:a16="http://schemas.microsoft.com/office/drawing/2014/main" id="{0B843D00-0BDF-A44F-9942-ABD3BB955B4C}"/>
                </a:ext>
              </a:extLst>
            </p:cNvPr>
            <p:cNvCxnSpPr>
              <a:cxnSpLocks/>
            </p:cNvCxnSpPr>
            <p:nvPr/>
          </p:nvCxnSpPr>
          <p:spPr>
            <a:xfrm>
              <a:off x="6696075" y="6026150"/>
              <a:ext cx="1106488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FF447DBA-67D9-BA43-BEBF-D1FB805552E5}"/>
              </a:ext>
            </a:extLst>
          </p:cNvPr>
          <p:cNvGrpSpPr/>
          <p:nvPr/>
        </p:nvGrpSpPr>
        <p:grpSpPr>
          <a:xfrm flipV="1">
            <a:off x="3404266" y="7668125"/>
            <a:ext cx="1465263" cy="368969"/>
            <a:chOff x="5603875" y="6026150"/>
            <a:chExt cx="2198688" cy="366713"/>
          </a:xfrm>
        </p:grpSpPr>
        <p:cxnSp>
          <p:nvCxnSpPr>
            <p:cNvPr id="41" name="Прямая со стрелкой 40">
              <a:extLst>
                <a:ext uri="{FF2B5EF4-FFF2-40B4-BE49-F238E27FC236}">
                  <a16:creationId xmlns:a16="http://schemas.microsoft.com/office/drawing/2014/main" id="{B6A39069-92BC-ED48-A339-67A6513F01E8}"/>
                </a:ext>
              </a:extLst>
            </p:cNvPr>
            <p:cNvCxnSpPr>
              <a:cxnSpLocks/>
            </p:cNvCxnSpPr>
            <p:nvPr/>
          </p:nvCxnSpPr>
          <p:spPr>
            <a:xfrm>
              <a:off x="5603875" y="6392863"/>
              <a:ext cx="108284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>
              <a:extLst>
                <a:ext uri="{FF2B5EF4-FFF2-40B4-BE49-F238E27FC236}">
                  <a16:creationId xmlns:a16="http://schemas.microsoft.com/office/drawing/2014/main" id="{14BAD01E-A921-8B4C-8CF6-452EF38E71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6717" y="6026151"/>
              <a:ext cx="0" cy="3667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>
              <a:extLst>
                <a:ext uri="{FF2B5EF4-FFF2-40B4-BE49-F238E27FC236}">
                  <a16:creationId xmlns:a16="http://schemas.microsoft.com/office/drawing/2014/main" id="{D8931808-485F-B848-97C9-A685C33742D8}"/>
                </a:ext>
              </a:extLst>
            </p:cNvPr>
            <p:cNvCxnSpPr>
              <a:cxnSpLocks/>
            </p:cNvCxnSpPr>
            <p:nvPr/>
          </p:nvCxnSpPr>
          <p:spPr>
            <a:xfrm>
              <a:off x="6696075" y="6026150"/>
              <a:ext cx="1106488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Скругленный прямоугольник 45">
            <a:extLst>
              <a:ext uri="{FF2B5EF4-FFF2-40B4-BE49-F238E27FC236}">
                <a16:creationId xmlns:a16="http://schemas.microsoft.com/office/drawing/2014/main" id="{FF5BE65E-35C8-4C44-AF29-37FF2A014937}"/>
              </a:ext>
            </a:extLst>
          </p:cNvPr>
          <p:cNvSpPr/>
          <p:nvPr/>
        </p:nvSpPr>
        <p:spPr>
          <a:xfrm>
            <a:off x="17695353" y="2187120"/>
            <a:ext cx="43942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 err="1">
                <a:ln w="0"/>
                <a:solidFill>
                  <a:schemeClr val="bg1"/>
                </a:solidFill>
              </a:rPr>
              <a:t>DataShard</a:t>
            </a:r>
            <a:r>
              <a:rPr lang="en-US" sz="4800" baseline="-25000" dirty="0" err="1">
                <a:ln w="0"/>
                <a:solidFill>
                  <a:schemeClr val="bg1"/>
                </a:solidFill>
              </a:rPr>
              <a:t>W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47" name="Скругленный прямоугольник 46">
            <a:extLst>
              <a:ext uri="{FF2B5EF4-FFF2-40B4-BE49-F238E27FC236}">
                <a16:creationId xmlns:a16="http://schemas.microsoft.com/office/drawing/2014/main" id="{ACFE5470-8B8D-3849-AB04-7DB44D17B5F9}"/>
              </a:ext>
            </a:extLst>
          </p:cNvPr>
          <p:cNvSpPr/>
          <p:nvPr/>
        </p:nvSpPr>
        <p:spPr>
          <a:xfrm>
            <a:off x="17700115" y="5106533"/>
            <a:ext cx="43942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DataShard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X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48" name="Скругленный прямоугольник 47">
            <a:extLst>
              <a:ext uri="{FF2B5EF4-FFF2-40B4-BE49-F238E27FC236}">
                <a16:creationId xmlns:a16="http://schemas.microsoft.com/office/drawing/2014/main" id="{5A5C088C-42AE-F740-87B7-E710B7D99996}"/>
              </a:ext>
            </a:extLst>
          </p:cNvPr>
          <p:cNvSpPr/>
          <p:nvPr/>
        </p:nvSpPr>
        <p:spPr>
          <a:xfrm>
            <a:off x="17695353" y="7694252"/>
            <a:ext cx="43942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 err="1">
                <a:ln w="0"/>
                <a:solidFill>
                  <a:schemeClr val="bg1"/>
                </a:solidFill>
              </a:rPr>
              <a:t>DataShard</a:t>
            </a:r>
            <a:r>
              <a:rPr lang="en-US" sz="4800" baseline="-25000" dirty="0" err="1">
                <a:ln w="0"/>
                <a:solidFill>
                  <a:schemeClr val="bg1"/>
                </a:solidFill>
              </a:rPr>
              <a:t>Y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49" name="Скругленный прямоугольник 48">
            <a:extLst>
              <a:ext uri="{FF2B5EF4-FFF2-40B4-BE49-F238E27FC236}">
                <a16:creationId xmlns:a16="http://schemas.microsoft.com/office/drawing/2014/main" id="{2C901618-EA10-2F46-AA90-65C37E9DA07B}"/>
              </a:ext>
            </a:extLst>
          </p:cNvPr>
          <p:cNvSpPr/>
          <p:nvPr/>
        </p:nvSpPr>
        <p:spPr>
          <a:xfrm>
            <a:off x="17678645" y="10606637"/>
            <a:ext cx="4394200" cy="1096285"/>
          </a:xfrm>
          <a:prstGeom prst="roundRect">
            <a:avLst>
              <a:gd name="adj" fmla="val 34835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 err="1">
                <a:ln w="0"/>
                <a:solidFill>
                  <a:schemeClr val="bg1"/>
                </a:solidFill>
              </a:rPr>
              <a:t>DataShard</a:t>
            </a:r>
            <a:r>
              <a:rPr lang="en-US" sz="4800" baseline="-25000" dirty="0" err="1">
                <a:ln w="0"/>
                <a:solidFill>
                  <a:schemeClr val="bg1"/>
                </a:solidFill>
              </a:rPr>
              <a:t>Z</a:t>
            </a:r>
            <a:endParaRPr lang="ru-RU" sz="4800" dirty="0">
              <a:ln w="0"/>
              <a:solidFill>
                <a:schemeClr val="bg1"/>
              </a:solidFill>
            </a:endParaRPr>
          </a:p>
        </p:txBody>
      </p: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851199C0-E2D3-8E4C-B5EA-F3D28C68FD95}"/>
              </a:ext>
            </a:extLst>
          </p:cNvPr>
          <p:cNvGrpSpPr/>
          <p:nvPr/>
        </p:nvGrpSpPr>
        <p:grpSpPr>
          <a:xfrm>
            <a:off x="15859791" y="2735264"/>
            <a:ext cx="1465263" cy="1266740"/>
            <a:chOff x="5603875" y="6026150"/>
            <a:chExt cx="2198688" cy="366713"/>
          </a:xfrm>
        </p:grpSpPr>
        <p:cxnSp>
          <p:nvCxnSpPr>
            <p:cNvPr id="51" name="Прямая со стрелкой 50">
              <a:extLst>
                <a:ext uri="{FF2B5EF4-FFF2-40B4-BE49-F238E27FC236}">
                  <a16:creationId xmlns:a16="http://schemas.microsoft.com/office/drawing/2014/main" id="{6BA1D1F0-DE41-D747-BFFB-2908A499F4BF}"/>
                </a:ext>
              </a:extLst>
            </p:cNvPr>
            <p:cNvCxnSpPr>
              <a:cxnSpLocks/>
            </p:cNvCxnSpPr>
            <p:nvPr/>
          </p:nvCxnSpPr>
          <p:spPr>
            <a:xfrm>
              <a:off x="5603875" y="6392863"/>
              <a:ext cx="108284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>
              <a:extLst>
                <a:ext uri="{FF2B5EF4-FFF2-40B4-BE49-F238E27FC236}">
                  <a16:creationId xmlns:a16="http://schemas.microsoft.com/office/drawing/2014/main" id="{C93AED7A-98EA-6F42-8497-6899953AEE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6717" y="6026151"/>
              <a:ext cx="0" cy="3667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>
              <a:extLst>
                <a:ext uri="{FF2B5EF4-FFF2-40B4-BE49-F238E27FC236}">
                  <a16:creationId xmlns:a16="http://schemas.microsoft.com/office/drawing/2014/main" id="{89591940-E4D8-7347-97A0-C32DAD50EF63}"/>
                </a:ext>
              </a:extLst>
            </p:cNvPr>
            <p:cNvCxnSpPr>
              <a:cxnSpLocks/>
            </p:cNvCxnSpPr>
            <p:nvPr/>
          </p:nvCxnSpPr>
          <p:spPr>
            <a:xfrm>
              <a:off x="6696075" y="6026150"/>
              <a:ext cx="1106488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C15BC36D-6936-DA40-BF66-4837F543D583}"/>
              </a:ext>
            </a:extLst>
          </p:cNvPr>
          <p:cNvGrpSpPr/>
          <p:nvPr/>
        </p:nvGrpSpPr>
        <p:grpSpPr>
          <a:xfrm>
            <a:off x="15853441" y="5649912"/>
            <a:ext cx="1471613" cy="1112837"/>
            <a:chOff x="5603875" y="6026150"/>
            <a:chExt cx="2198688" cy="366713"/>
          </a:xfrm>
        </p:grpSpPr>
        <p:cxnSp>
          <p:nvCxnSpPr>
            <p:cNvPr id="55" name="Прямая со стрелкой 54">
              <a:extLst>
                <a:ext uri="{FF2B5EF4-FFF2-40B4-BE49-F238E27FC236}">
                  <a16:creationId xmlns:a16="http://schemas.microsoft.com/office/drawing/2014/main" id="{2D471FCC-D46A-9F46-9D76-2DE36F89C60A}"/>
                </a:ext>
              </a:extLst>
            </p:cNvPr>
            <p:cNvCxnSpPr>
              <a:cxnSpLocks/>
            </p:cNvCxnSpPr>
            <p:nvPr/>
          </p:nvCxnSpPr>
          <p:spPr>
            <a:xfrm>
              <a:off x="5603875" y="6392863"/>
              <a:ext cx="108284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>
              <a:extLst>
                <a:ext uri="{FF2B5EF4-FFF2-40B4-BE49-F238E27FC236}">
                  <a16:creationId xmlns:a16="http://schemas.microsoft.com/office/drawing/2014/main" id="{FDF35B06-4DE8-EF4E-87AC-D833A445A0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6717" y="6026151"/>
              <a:ext cx="0" cy="3667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>
              <a:extLst>
                <a:ext uri="{FF2B5EF4-FFF2-40B4-BE49-F238E27FC236}">
                  <a16:creationId xmlns:a16="http://schemas.microsoft.com/office/drawing/2014/main" id="{FD59A959-5C21-8849-93A5-F32A78451178}"/>
                </a:ext>
              </a:extLst>
            </p:cNvPr>
            <p:cNvCxnSpPr>
              <a:cxnSpLocks/>
            </p:cNvCxnSpPr>
            <p:nvPr/>
          </p:nvCxnSpPr>
          <p:spPr>
            <a:xfrm>
              <a:off x="6696075" y="6026150"/>
              <a:ext cx="1106488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CEE28AFB-258B-D24D-B3F2-400136CB1084}"/>
              </a:ext>
            </a:extLst>
          </p:cNvPr>
          <p:cNvGrpSpPr/>
          <p:nvPr/>
        </p:nvGrpSpPr>
        <p:grpSpPr>
          <a:xfrm flipV="1">
            <a:off x="15853441" y="7134225"/>
            <a:ext cx="1475453" cy="1087438"/>
            <a:chOff x="5603875" y="6026150"/>
            <a:chExt cx="2198688" cy="366713"/>
          </a:xfrm>
        </p:grpSpPr>
        <p:cxnSp>
          <p:nvCxnSpPr>
            <p:cNvPr id="59" name="Прямая со стрелкой 58">
              <a:extLst>
                <a:ext uri="{FF2B5EF4-FFF2-40B4-BE49-F238E27FC236}">
                  <a16:creationId xmlns:a16="http://schemas.microsoft.com/office/drawing/2014/main" id="{CCB2AE58-8D20-D340-AFC6-ECC090167AB3}"/>
                </a:ext>
              </a:extLst>
            </p:cNvPr>
            <p:cNvCxnSpPr>
              <a:cxnSpLocks/>
            </p:cNvCxnSpPr>
            <p:nvPr/>
          </p:nvCxnSpPr>
          <p:spPr>
            <a:xfrm>
              <a:off x="5603875" y="6392863"/>
              <a:ext cx="108284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>
              <a:extLst>
                <a:ext uri="{FF2B5EF4-FFF2-40B4-BE49-F238E27FC236}">
                  <a16:creationId xmlns:a16="http://schemas.microsoft.com/office/drawing/2014/main" id="{246E054F-9D47-094D-9874-A5B882B372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6717" y="6026151"/>
              <a:ext cx="0" cy="3667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>
              <a:extLst>
                <a:ext uri="{FF2B5EF4-FFF2-40B4-BE49-F238E27FC236}">
                  <a16:creationId xmlns:a16="http://schemas.microsoft.com/office/drawing/2014/main" id="{19074002-AD11-C04F-B5A7-E06D780ADC9F}"/>
                </a:ext>
              </a:extLst>
            </p:cNvPr>
            <p:cNvCxnSpPr>
              <a:cxnSpLocks/>
            </p:cNvCxnSpPr>
            <p:nvPr/>
          </p:nvCxnSpPr>
          <p:spPr>
            <a:xfrm>
              <a:off x="6696075" y="6026150"/>
              <a:ext cx="1106488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id="{9223EE36-11D4-DC48-8528-72EB0D6A7820}"/>
              </a:ext>
            </a:extLst>
          </p:cNvPr>
          <p:cNvGrpSpPr/>
          <p:nvPr/>
        </p:nvGrpSpPr>
        <p:grpSpPr>
          <a:xfrm flipV="1">
            <a:off x="15870277" y="9867229"/>
            <a:ext cx="1441111" cy="1294478"/>
            <a:chOff x="5603875" y="6026150"/>
            <a:chExt cx="2198688" cy="366713"/>
          </a:xfrm>
        </p:grpSpPr>
        <p:cxnSp>
          <p:nvCxnSpPr>
            <p:cNvPr id="63" name="Прямая со стрелкой 62">
              <a:extLst>
                <a:ext uri="{FF2B5EF4-FFF2-40B4-BE49-F238E27FC236}">
                  <a16:creationId xmlns:a16="http://schemas.microsoft.com/office/drawing/2014/main" id="{3EDFF761-C998-0F4F-94D8-37F3BB3BA259}"/>
                </a:ext>
              </a:extLst>
            </p:cNvPr>
            <p:cNvCxnSpPr>
              <a:cxnSpLocks/>
            </p:cNvCxnSpPr>
            <p:nvPr/>
          </p:nvCxnSpPr>
          <p:spPr>
            <a:xfrm>
              <a:off x="5603875" y="6392863"/>
              <a:ext cx="108284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>
              <a:extLst>
                <a:ext uri="{FF2B5EF4-FFF2-40B4-BE49-F238E27FC236}">
                  <a16:creationId xmlns:a16="http://schemas.microsoft.com/office/drawing/2014/main" id="{10B6742E-3800-A841-A387-FC852B2D60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6717" y="6026151"/>
              <a:ext cx="0" cy="3667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 стрелкой 64">
              <a:extLst>
                <a:ext uri="{FF2B5EF4-FFF2-40B4-BE49-F238E27FC236}">
                  <a16:creationId xmlns:a16="http://schemas.microsoft.com/office/drawing/2014/main" id="{21671045-48BA-BC45-BF44-2951D663D6DC}"/>
                </a:ext>
              </a:extLst>
            </p:cNvPr>
            <p:cNvCxnSpPr>
              <a:cxnSpLocks/>
            </p:cNvCxnSpPr>
            <p:nvPr/>
          </p:nvCxnSpPr>
          <p:spPr>
            <a:xfrm>
              <a:off x="6696075" y="6026150"/>
              <a:ext cx="1106488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Номер слайда 3">
            <a:extLst>
              <a:ext uri="{FF2B5EF4-FFF2-40B4-BE49-F238E27FC236}">
                <a16:creationId xmlns:a16="http://schemas.microsoft.com/office/drawing/2014/main" id="{4B98D8D6-E799-7849-B1CF-56F138755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22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Разделить </a:t>
            </a:r>
            <a:r>
              <a:rPr lang="ru-RU" dirty="0" err="1"/>
              <a:t>data</a:t>
            </a:r>
            <a:r>
              <a:rPr lang="ru-RU" dirty="0"/>
              <a:t> и </a:t>
            </a:r>
            <a:r>
              <a:rPr lang="ru-RU" dirty="0" err="1"/>
              <a:t>meta</a:t>
            </a:r>
            <a:r>
              <a:rPr lang="en-US" dirty="0"/>
              <a:t>-</a:t>
            </a:r>
            <a:r>
              <a:rPr lang="ru-RU" dirty="0"/>
              <a:t>информацию</a:t>
            </a:r>
          </a:p>
        </p:txBody>
      </p:sp>
      <p:sp>
        <p:nvSpPr>
          <p:cNvPr id="53" name="Объект 4">
            <a:extLst>
              <a:ext uri="{FF2B5EF4-FFF2-40B4-BE49-F238E27FC236}">
                <a16:creationId xmlns:a16="http://schemas.microsoft.com/office/drawing/2014/main" id="{9A8DA2F3-A5F9-3545-AABA-5D7B7497334E}"/>
              </a:ext>
            </a:extLst>
          </p:cNvPr>
          <p:cNvSpPr txBox="1">
            <a:spLocks/>
          </p:cNvSpPr>
          <p:nvPr/>
        </p:nvSpPr>
        <p:spPr>
          <a:xfrm>
            <a:off x="4116623" y="3971930"/>
            <a:ext cx="1462088" cy="480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dirty="0"/>
              <a:t>TxBody</a:t>
            </a:r>
            <a:endParaRPr lang="en" dirty="0"/>
          </a:p>
        </p:txBody>
      </p:sp>
      <p:sp>
        <p:nvSpPr>
          <p:cNvPr id="55" name="Скругленный прямоугольник 54">
            <a:extLst>
              <a:ext uri="{FF2B5EF4-FFF2-40B4-BE49-F238E27FC236}">
                <a16:creationId xmlns:a16="http://schemas.microsoft.com/office/drawing/2014/main" id="{FEB447BE-5022-0D43-93B0-DDF0290B849E}"/>
              </a:ext>
            </a:extLst>
          </p:cNvPr>
          <p:cNvSpPr/>
          <p:nvPr/>
        </p:nvSpPr>
        <p:spPr>
          <a:xfrm>
            <a:off x="1601772" y="4583114"/>
            <a:ext cx="1828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493CF43E-3F99-7D4A-B11A-26B3E9475080}"/>
              </a:ext>
            </a:extLst>
          </p:cNvPr>
          <p:cNvCxnSpPr>
            <a:cxnSpLocks/>
          </p:cNvCxnSpPr>
          <p:nvPr/>
        </p:nvCxnSpPr>
        <p:spPr>
          <a:xfrm>
            <a:off x="3800460" y="4765782"/>
            <a:ext cx="2012949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5ED5E0AA-6DF4-A04D-A57B-C7EDA768D410}"/>
              </a:ext>
            </a:extLst>
          </p:cNvPr>
          <p:cNvCxnSpPr>
            <a:cxnSpLocks/>
          </p:cNvCxnSpPr>
          <p:nvPr/>
        </p:nvCxnSpPr>
        <p:spPr>
          <a:xfrm>
            <a:off x="5806513" y="4765783"/>
            <a:ext cx="0" cy="201284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2936B034-B483-B644-9569-A7007C85533D}"/>
              </a:ext>
            </a:extLst>
          </p:cNvPr>
          <p:cNvCxnSpPr>
            <a:cxnSpLocks/>
          </p:cNvCxnSpPr>
          <p:nvPr/>
        </p:nvCxnSpPr>
        <p:spPr>
          <a:xfrm flipV="1">
            <a:off x="5447656" y="5116511"/>
            <a:ext cx="0" cy="166211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0C9001F8-148C-304C-BFAA-D079461D7992}"/>
              </a:ext>
            </a:extLst>
          </p:cNvPr>
          <p:cNvCxnSpPr>
            <a:cxnSpLocks/>
          </p:cNvCxnSpPr>
          <p:nvPr/>
        </p:nvCxnSpPr>
        <p:spPr>
          <a:xfrm flipH="1">
            <a:off x="3800461" y="5130799"/>
            <a:ext cx="1641474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>
            <a:extLst>
              <a:ext uri="{FF2B5EF4-FFF2-40B4-BE49-F238E27FC236}">
                <a16:creationId xmlns:a16="http://schemas.microsoft.com/office/drawing/2014/main" id="{534D09FF-9D59-A948-B100-80BB552B126D}"/>
              </a:ext>
            </a:extLst>
          </p:cNvPr>
          <p:cNvSpPr/>
          <p:nvPr/>
        </p:nvSpPr>
        <p:spPr>
          <a:xfrm>
            <a:off x="3430572" y="7129466"/>
            <a:ext cx="4394200" cy="1474786"/>
          </a:xfrm>
          <a:prstGeom prst="roundRect">
            <a:avLst>
              <a:gd name="adj" fmla="val 39710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64" name="Скругленный прямоугольник 63">
            <a:extLst>
              <a:ext uri="{FF2B5EF4-FFF2-40B4-BE49-F238E27FC236}">
                <a16:creationId xmlns:a16="http://schemas.microsoft.com/office/drawing/2014/main" id="{98B1E4E3-0FCE-5847-94D2-2CDA050AFC0D}"/>
              </a:ext>
            </a:extLst>
          </p:cNvPr>
          <p:cNvSpPr/>
          <p:nvPr/>
        </p:nvSpPr>
        <p:spPr>
          <a:xfrm>
            <a:off x="3803635" y="7500940"/>
            <a:ext cx="3654425" cy="74136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67" name="Номер слайда 3">
            <a:extLst>
              <a:ext uri="{FF2B5EF4-FFF2-40B4-BE49-F238E27FC236}">
                <a16:creationId xmlns:a16="http://schemas.microsoft.com/office/drawing/2014/main" id="{FD8D17A6-33BB-0442-831A-D065BE68C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37</a:t>
            </a:fld>
            <a:endParaRPr lang="ru-RU" dirty="0"/>
          </a:p>
        </p:txBody>
      </p:sp>
      <p:sp>
        <p:nvSpPr>
          <p:cNvPr id="68" name="Скругленный прямоугольник 67">
            <a:extLst>
              <a:ext uri="{FF2B5EF4-FFF2-40B4-BE49-F238E27FC236}">
                <a16:creationId xmlns:a16="http://schemas.microsoft.com/office/drawing/2014/main" id="{3E81C77E-9676-BD48-863B-87205585D313}"/>
              </a:ext>
            </a:extLst>
          </p:cNvPr>
          <p:cNvSpPr/>
          <p:nvPr/>
        </p:nvSpPr>
        <p:spPr>
          <a:xfrm>
            <a:off x="11826875" y="6026150"/>
            <a:ext cx="4024312" cy="2578102"/>
          </a:xfrm>
          <a:prstGeom prst="roundRect">
            <a:avLst>
              <a:gd name="adj" fmla="val 19827"/>
            </a:avLst>
          </a:prstGeom>
          <a:solidFill>
            <a:schemeClr val="bg1"/>
          </a:solidFill>
          <a:ln w="3810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72" name="Объект 4">
            <a:extLst>
              <a:ext uri="{FF2B5EF4-FFF2-40B4-BE49-F238E27FC236}">
                <a16:creationId xmlns:a16="http://schemas.microsoft.com/office/drawing/2014/main" id="{6C5B0666-5DD9-734E-9680-2E30D6E42DD5}"/>
              </a:ext>
            </a:extLst>
          </p:cNvPr>
          <p:cNvSpPr txBox="1">
            <a:spLocks/>
          </p:cNvSpPr>
          <p:nvPr/>
        </p:nvSpPr>
        <p:spPr>
          <a:xfrm>
            <a:off x="13944840" y="4168774"/>
            <a:ext cx="1462088" cy="480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dirty="0"/>
              <a:t>TxMeta</a:t>
            </a:r>
            <a:endParaRPr lang="en" dirty="0"/>
          </a:p>
        </p:txBody>
      </p:sp>
      <p:sp>
        <p:nvSpPr>
          <p:cNvPr id="74" name="Скругленный прямоугольник 73">
            <a:extLst>
              <a:ext uri="{FF2B5EF4-FFF2-40B4-BE49-F238E27FC236}">
                <a16:creationId xmlns:a16="http://schemas.microsoft.com/office/drawing/2014/main" id="{7E36C553-4956-D84A-AC37-F3E6B43F7BD9}"/>
              </a:ext>
            </a:extLst>
          </p:cNvPr>
          <p:cNvSpPr/>
          <p:nvPr/>
        </p:nvSpPr>
        <p:spPr>
          <a:xfrm>
            <a:off x="12196761" y="6392861"/>
            <a:ext cx="3287713" cy="7270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Coordinators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75" name="Скругленный прямоугольник 74">
            <a:extLst>
              <a:ext uri="{FF2B5EF4-FFF2-40B4-BE49-F238E27FC236}">
                <a16:creationId xmlns:a16="http://schemas.microsoft.com/office/drawing/2014/main" id="{0755EF71-1260-EA4D-AF47-76CCEFDEE820}"/>
              </a:ext>
            </a:extLst>
          </p:cNvPr>
          <p:cNvSpPr/>
          <p:nvPr/>
        </p:nvSpPr>
        <p:spPr>
          <a:xfrm>
            <a:off x="12193586" y="7493676"/>
            <a:ext cx="3290888" cy="73433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Mediators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76" name="Объект 4">
            <a:extLst>
              <a:ext uri="{FF2B5EF4-FFF2-40B4-BE49-F238E27FC236}">
                <a16:creationId xmlns:a16="http://schemas.microsoft.com/office/drawing/2014/main" id="{2EE0FE46-0D5C-9149-9D30-F64425AF2477}"/>
              </a:ext>
            </a:extLst>
          </p:cNvPr>
          <p:cNvSpPr txBox="1">
            <a:spLocks/>
          </p:cNvSpPr>
          <p:nvPr/>
        </p:nvSpPr>
        <p:spPr>
          <a:xfrm>
            <a:off x="18366038" y="3954466"/>
            <a:ext cx="1462088" cy="480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dirty="0"/>
              <a:t>TxBody</a:t>
            </a:r>
            <a:endParaRPr lang="en" dirty="0"/>
          </a:p>
        </p:txBody>
      </p:sp>
      <p:sp>
        <p:nvSpPr>
          <p:cNvPr id="77" name="Скругленный прямоугольник 76">
            <a:extLst>
              <a:ext uri="{FF2B5EF4-FFF2-40B4-BE49-F238E27FC236}">
                <a16:creationId xmlns:a16="http://schemas.microsoft.com/office/drawing/2014/main" id="{1C7184EC-9F67-F145-8F72-933397AF3B0F}"/>
              </a:ext>
            </a:extLst>
          </p:cNvPr>
          <p:cNvSpPr/>
          <p:nvPr/>
        </p:nvSpPr>
        <p:spPr>
          <a:xfrm>
            <a:off x="15851187" y="4565650"/>
            <a:ext cx="1828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id="{EDF139D4-CBDC-BF49-8068-4766E7569A9A}"/>
              </a:ext>
            </a:extLst>
          </p:cNvPr>
          <p:cNvCxnSpPr>
            <a:cxnSpLocks/>
          </p:cNvCxnSpPr>
          <p:nvPr/>
        </p:nvCxnSpPr>
        <p:spPr>
          <a:xfrm>
            <a:off x="18049875" y="4748318"/>
            <a:ext cx="2012949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>
            <a:extLst>
              <a:ext uri="{FF2B5EF4-FFF2-40B4-BE49-F238E27FC236}">
                <a16:creationId xmlns:a16="http://schemas.microsoft.com/office/drawing/2014/main" id="{D335D1CF-A193-644C-A2D0-BD567407FAE3}"/>
              </a:ext>
            </a:extLst>
          </p:cNvPr>
          <p:cNvCxnSpPr>
            <a:cxnSpLocks/>
          </p:cNvCxnSpPr>
          <p:nvPr/>
        </p:nvCxnSpPr>
        <p:spPr>
          <a:xfrm>
            <a:off x="20055928" y="4748319"/>
            <a:ext cx="0" cy="201284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>
            <a:extLst>
              <a:ext uri="{FF2B5EF4-FFF2-40B4-BE49-F238E27FC236}">
                <a16:creationId xmlns:a16="http://schemas.microsoft.com/office/drawing/2014/main" id="{2C3D7E66-96F8-374C-BF9B-55D354FAA5E6}"/>
              </a:ext>
            </a:extLst>
          </p:cNvPr>
          <p:cNvCxnSpPr>
            <a:cxnSpLocks/>
          </p:cNvCxnSpPr>
          <p:nvPr/>
        </p:nvCxnSpPr>
        <p:spPr>
          <a:xfrm flipV="1">
            <a:off x="19697071" y="5099047"/>
            <a:ext cx="0" cy="166211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>
            <a:extLst>
              <a:ext uri="{FF2B5EF4-FFF2-40B4-BE49-F238E27FC236}">
                <a16:creationId xmlns:a16="http://schemas.microsoft.com/office/drawing/2014/main" id="{E16D681E-394C-0A4A-A316-C26015C80C64}"/>
              </a:ext>
            </a:extLst>
          </p:cNvPr>
          <p:cNvCxnSpPr>
            <a:cxnSpLocks/>
          </p:cNvCxnSpPr>
          <p:nvPr/>
        </p:nvCxnSpPr>
        <p:spPr>
          <a:xfrm flipH="1">
            <a:off x="18049876" y="5113335"/>
            <a:ext cx="1641474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>
            <a:extLst>
              <a:ext uri="{FF2B5EF4-FFF2-40B4-BE49-F238E27FC236}">
                <a16:creationId xmlns:a16="http://schemas.microsoft.com/office/drawing/2014/main" id="{164F77E4-81E2-9349-BAC4-EBAC3CFE9B02}"/>
              </a:ext>
            </a:extLst>
          </p:cNvPr>
          <p:cNvCxnSpPr>
            <a:cxnSpLocks/>
          </p:cNvCxnSpPr>
          <p:nvPr/>
        </p:nvCxnSpPr>
        <p:spPr>
          <a:xfrm>
            <a:off x="13819188" y="4932477"/>
            <a:ext cx="1665287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>
            <a:extLst>
              <a:ext uri="{FF2B5EF4-FFF2-40B4-BE49-F238E27FC236}">
                <a16:creationId xmlns:a16="http://schemas.microsoft.com/office/drawing/2014/main" id="{6EA2EA20-25D2-0D4F-8D65-7D3BF02B3134}"/>
              </a:ext>
            </a:extLst>
          </p:cNvPr>
          <p:cNvCxnSpPr>
            <a:cxnSpLocks/>
          </p:cNvCxnSpPr>
          <p:nvPr/>
        </p:nvCxnSpPr>
        <p:spPr>
          <a:xfrm>
            <a:off x="13824743" y="4918075"/>
            <a:ext cx="0" cy="7366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Скругленный прямоугольник 83">
            <a:extLst>
              <a:ext uri="{FF2B5EF4-FFF2-40B4-BE49-F238E27FC236}">
                <a16:creationId xmlns:a16="http://schemas.microsoft.com/office/drawing/2014/main" id="{E0340C33-4322-A246-BAC1-9EADE33512F4}"/>
              </a:ext>
            </a:extLst>
          </p:cNvPr>
          <p:cNvSpPr/>
          <p:nvPr/>
        </p:nvSpPr>
        <p:spPr>
          <a:xfrm>
            <a:off x="17679987" y="7134225"/>
            <a:ext cx="4394200" cy="1470025"/>
          </a:xfrm>
          <a:prstGeom prst="roundRect">
            <a:avLst>
              <a:gd name="adj" fmla="val 41129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86" name="Скругленный прямоугольник 85">
            <a:extLst>
              <a:ext uri="{FF2B5EF4-FFF2-40B4-BE49-F238E27FC236}">
                <a16:creationId xmlns:a16="http://schemas.microsoft.com/office/drawing/2014/main" id="{11BE4CB0-1D5D-F54E-A257-77D53F2CD509}"/>
              </a:ext>
            </a:extLst>
          </p:cNvPr>
          <p:cNvSpPr/>
          <p:nvPr/>
        </p:nvSpPr>
        <p:spPr>
          <a:xfrm>
            <a:off x="18053050" y="7483476"/>
            <a:ext cx="3654425" cy="74136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78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F845B9D-E002-C046-B94F-5EF7DE48AE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Каков </a:t>
            </a:r>
            <a:r>
              <a:rPr lang="ru-RU" dirty="0" err="1">
                <a:solidFill>
                  <a:schemeClr val="bg1"/>
                </a:solidFill>
              </a:rPr>
              <a:t>overhead</a:t>
            </a:r>
            <a:r>
              <a:rPr lang="ru-RU" dirty="0">
                <a:solidFill>
                  <a:schemeClr val="bg1"/>
                </a:solidFill>
              </a:rPr>
              <a:t> запросов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у нашего решения</a:t>
            </a:r>
          </a:p>
        </p:txBody>
      </p:sp>
      <p:sp>
        <p:nvSpPr>
          <p:cNvPr id="7" name="Подзаголовок 1">
            <a:extLst>
              <a:ext uri="{FF2B5EF4-FFF2-40B4-BE49-F238E27FC236}">
                <a16:creationId xmlns:a16="http://schemas.microsoft.com/office/drawing/2014/main" id="{8F618A2E-506D-1B4A-AD71-6A414D56347F}"/>
              </a:ext>
            </a:extLst>
          </p:cNvPr>
          <p:cNvSpPr txBox="1">
            <a:spLocks/>
          </p:cNvSpPr>
          <p:nvPr/>
        </p:nvSpPr>
        <p:spPr>
          <a:xfrm>
            <a:off x="3042000" y="1540400"/>
            <a:ext cx="3298475" cy="1463773"/>
          </a:xfrm>
          <a:prstGeom prst="rect">
            <a:avLst/>
          </a:prstGeom>
        </p:spPr>
        <p:txBody>
          <a:bodyPr vert="horz" lIns="0" tIns="0" rIns="0" bIns="125999" rtlCol="0" anchor="t">
            <a:noAutofit/>
          </a:bodyPr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08" indent="0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None/>
              <a:defRPr sz="4000" kern="1200" baseline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619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Yandex Sans Text Light" panose="02000000000000000000" pitchFamily="2" charset="-52"/>
              <a:buNone/>
              <a:tabLst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742927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None/>
              <a:tabLst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657235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571543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5485852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6400160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7314467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9600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08672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57">
            <a:extLst>
              <a:ext uri="{FF2B5EF4-FFF2-40B4-BE49-F238E27FC236}">
                <a16:creationId xmlns:a16="http://schemas.microsoft.com/office/drawing/2014/main" id="{068EB97F-2E1D-D945-BB17-D15C1C36D855}"/>
              </a:ext>
            </a:extLst>
          </p:cNvPr>
          <p:cNvSpPr/>
          <p:nvPr/>
        </p:nvSpPr>
        <p:spPr>
          <a:xfrm flipH="1">
            <a:off x="1978686" y="4585329"/>
            <a:ext cx="4717385" cy="4716000"/>
          </a:xfrm>
          <a:prstGeom prst="ellipse">
            <a:avLst/>
          </a:prstGeom>
          <a:solidFill>
            <a:srgbClr val="0077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Overhead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00" y="3103563"/>
            <a:ext cx="13905975" cy="9022005"/>
          </a:xfrm>
        </p:spPr>
        <p:txBody>
          <a:bodyPr/>
          <a:lstStyle/>
          <a:p>
            <a:pPr lvl="1">
              <a:spcAft>
                <a:spcPts val="0"/>
              </a:spcAft>
              <a:buClr>
                <a:schemeClr val="accent1"/>
              </a:buClr>
            </a:pPr>
            <a:r>
              <a:rPr lang="ru-RU" sz="4800" dirty="0"/>
              <a:t>Игнорируем все, что связанно с самим</a:t>
            </a:r>
          </a:p>
          <a:p>
            <a:pPr lvl="1">
              <a:spcAft>
                <a:spcPts val="0"/>
              </a:spcAft>
              <a:buClr>
                <a:schemeClr val="accent1"/>
              </a:buClr>
            </a:pPr>
            <a:r>
              <a:rPr lang="ru-RU" sz="4800" dirty="0"/>
              <a:t>запросом, считаем только </a:t>
            </a:r>
            <a:r>
              <a:rPr lang="ru-RU" sz="4800" dirty="0" err="1"/>
              <a:t>overhead</a:t>
            </a:r>
            <a:endParaRPr lang="ru-RU" sz="4800" dirty="0"/>
          </a:p>
          <a:p>
            <a:pPr lvl="2">
              <a:spcAft>
                <a:spcPts val="2900"/>
              </a:spcAft>
            </a:pPr>
            <a:endParaRPr lang="ru-RU" sz="4800" dirty="0"/>
          </a:p>
          <a:p>
            <a:pPr lvl="2">
              <a:spcAft>
                <a:spcPts val="2900"/>
              </a:spcAft>
            </a:pPr>
            <a:r>
              <a:rPr lang="ru-RU" sz="4800" dirty="0"/>
              <a:t>Все данные в памяти, чтение бесплатно</a:t>
            </a:r>
          </a:p>
          <a:p>
            <a:pPr lvl="2">
              <a:spcAft>
                <a:spcPts val="2900"/>
              </a:spcAft>
            </a:pPr>
            <a:r>
              <a:rPr lang="ru-RU" sz="4800" dirty="0"/>
              <a:t>Отправка сообщения 0.5 RTT</a:t>
            </a:r>
          </a:p>
          <a:p>
            <a:pPr lvl="2">
              <a:spcAft>
                <a:spcPts val="2900"/>
              </a:spcAft>
            </a:pPr>
            <a:r>
              <a:rPr lang="ru-RU" sz="4800" dirty="0" err="1"/>
              <a:t>Write</a:t>
            </a:r>
            <a:r>
              <a:rPr lang="ru-RU" sz="4800" dirty="0"/>
              <a:t> ~= 1 RTT + </a:t>
            </a:r>
            <a:r>
              <a:rPr lang="ru-RU" sz="4800" dirty="0" err="1"/>
              <a:t>diskIO</a:t>
            </a:r>
            <a:endParaRPr lang="ru-RU" sz="4800" dirty="0"/>
          </a:p>
          <a:p>
            <a:pPr lvl="2">
              <a:spcAft>
                <a:spcPts val="2900"/>
              </a:spcAft>
            </a:pPr>
            <a:r>
              <a:rPr lang="ru-RU" sz="4800" dirty="0"/>
              <a:t>Одновременно выполняющиеся запросы считаем как один</a:t>
            </a:r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0FB7F339-1F20-DE41-8BFC-A84B79D43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39</a:t>
            </a:fld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7EFF31D-4F83-B344-A986-65F03369CA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938" y="5673329"/>
            <a:ext cx="3048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27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F845B9D-E002-C046-B94F-5EF7DE48AE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Какие распределённые транзакции нам нужны</a:t>
            </a:r>
          </a:p>
        </p:txBody>
      </p:sp>
      <p:sp>
        <p:nvSpPr>
          <p:cNvPr id="7" name="Подзаголовок 1">
            <a:extLst>
              <a:ext uri="{FF2B5EF4-FFF2-40B4-BE49-F238E27FC236}">
                <a16:creationId xmlns:a16="http://schemas.microsoft.com/office/drawing/2014/main" id="{8F618A2E-506D-1B4A-AD71-6A414D56347F}"/>
              </a:ext>
            </a:extLst>
          </p:cNvPr>
          <p:cNvSpPr txBox="1">
            <a:spLocks/>
          </p:cNvSpPr>
          <p:nvPr/>
        </p:nvSpPr>
        <p:spPr>
          <a:xfrm>
            <a:off x="3042000" y="1540400"/>
            <a:ext cx="3298475" cy="1463773"/>
          </a:xfrm>
          <a:prstGeom prst="rect">
            <a:avLst/>
          </a:prstGeom>
        </p:spPr>
        <p:txBody>
          <a:bodyPr vert="horz" lIns="0" tIns="0" rIns="0" bIns="125999" rtlCol="0" anchor="t">
            <a:noAutofit/>
          </a:bodyPr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08" indent="0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None/>
              <a:defRPr sz="4000" kern="1200" baseline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619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Yandex Sans Text Light" panose="02000000000000000000" pitchFamily="2" charset="-52"/>
              <a:buNone/>
              <a:tabLst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742927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None/>
              <a:tabLst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657235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571543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5485852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6400160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7314467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9600" dirty="0">
                <a:solidFill>
                  <a:schemeClr val="bg1"/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78424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57">
            <a:extLst>
              <a:ext uri="{FF2B5EF4-FFF2-40B4-BE49-F238E27FC236}">
                <a16:creationId xmlns:a16="http://schemas.microsoft.com/office/drawing/2014/main" id="{068EB97F-2E1D-D945-BB17-D15C1C36D855}"/>
              </a:ext>
            </a:extLst>
          </p:cNvPr>
          <p:cNvSpPr/>
          <p:nvPr/>
        </p:nvSpPr>
        <p:spPr>
          <a:xfrm flipH="1">
            <a:off x="1978686" y="4585329"/>
            <a:ext cx="4717385" cy="4716000"/>
          </a:xfrm>
          <a:prstGeom prst="ellipse">
            <a:avLst/>
          </a:prstGeom>
          <a:solidFill>
            <a:srgbClr val="0077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Классы запросов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00" y="3103563"/>
            <a:ext cx="13905975" cy="7197725"/>
          </a:xfrm>
        </p:spPr>
        <p:txBody>
          <a:bodyPr/>
          <a:lstStyle/>
          <a:p>
            <a:pPr lvl="3">
              <a:spcAft>
                <a:spcPts val="2900"/>
              </a:spcAft>
            </a:pPr>
            <a:r>
              <a:rPr lang="en" sz="4800" dirty="0"/>
              <a:t>Read only, one shard </a:t>
            </a:r>
            <a:r>
              <a:rPr lang="ru-RU" sz="4800" dirty="0"/>
              <a:t>—</a:t>
            </a:r>
            <a:r>
              <a:rPr lang="en" sz="4800" dirty="0"/>
              <a:t> RO Immediate</a:t>
            </a:r>
          </a:p>
          <a:p>
            <a:pPr lvl="3">
              <a:spcAft>
                <a:spcPts val="2900"/>
              </a:spcAft>
            </a:pPr>
            <a:r>
              <a:rPr lang="en" sz="4800" dirty="0"/>
              <a:t>Write only, one shard </a:t>
            </a:r>
            <a:r>
              <a:rPr lang="ru-RU" sz="4800" dirty="0"/>
              <a:t>—</a:t>
            </a:r>
            <a:r>
              <a:rPr lang="en" sz="4800" dirty="0"/>
              <a:t> WO Immediate</a:t>
            </a:r>
          </a:p>
          <a:p>
            <a:pPr lvl="3">
              <a:spcAft>
                <a:spcPts val="2900"/>
              </a:spcAft>
            </a:pPr>
            <a:r>
              <a:rPr lang="en" sz="4800" dirty="0"/>
              <a:t>Read only / write only, multi shard </a:t>
            </a:r>
            <a:r>
              <a:rPr lang="ru-RU" sz="4800" dirty="0"/>
              <a:t>—</a:t>
            </a:r>
            <a:r>
              <a:rPr lang="en" sz="4800" dirty="0"/>
              <a:t> RO/WO</a:t>
            </a:r>
          </a:p>
          <a:p>
            <a:pPr lvl="3">
              <a:spcAft>
                <a:spcPts val="2900"/>
              </a:spcAft>
            </a:pPr>
            <a:r>
              <a:rPr lang="en" sz="4800" dirty="0"/>
              <a:t>Read write, multi shard </a:t>
            </a:r>
            <a:r>
              <a:rPr lang="ru-RU" sz="4800" dirty="0"/>
              <a:t>—</a:t>
            </a:r>
            <a:r>
              <a:rPr lang="en" sz="4800" dirty="0"/>
              <a:t> RW</a:t>
            </a:r>
          </a:p>
        </p:txBody>
      </p:sp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5EF7B2AC-D305-7D40-B1E2-048FB53E5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40</a:t>
            </a:fld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203821-4314-5946-8B2C-1CF90CD6C1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791" y="5802314"/>
            <a:ext cx="2676524" cy="223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8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Транзакция </a:t>
            </a:r>
            <a:r>
              <a:rPr lang="en-US" dirty="0"/>
              <a:t>RO immediate </a:t>
            </a:r>
            <a:endParaRPr lang="ru-RU" dirty="0"/>
          </a:p>
        </p:txBody>
      </p:sp>
      <p:sp>
        <p:nvSpPr>
          <p:cNvPr id="47" name="Объект 4">
            <a:extLst>
              <a:ext uri="{FF2B5EF4-FFF2-40B4-BE49-F238E27FC236}">
                <a16:creationId xmlns:a16="http://schemas.microsoft.com/office/drawing/2014/main" id="{D36D7599-23BA-CD4B-BB7A-4249B2A555B7}"/>
              </a:ext>
            </a:extLst>
          </p:cNvPr>
          <p:cNvSpPr txBox="1">
            <a:spLocks/>
          </p:cNvSpPr>
          <p:nvPr/>
        </p:nvSpPr>
        <p:spPr>
          <a:xfrm>
            <a:off x="15484475" y="2707200"/>
            <a:ext cx="7798429" cy="943927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000"/>
              </a:spcAft>
              <a:buClr>
                <a:schemeClr val="accent1"/>
              </a:buClr>
            </a:pPr>
            <a:r>
              <a:rPr lang="ru-RU" dirty="0"/>
              <a:t>Итого</a:t>
            </a:r>
          </a:p>
          <a:p>
            <a:pPr lvl="2">
              <a:spcAft>
                <a:spcPts val="1000"/>
              </a:spcAft>
            </a:pPr>
            <a:r>
              <a:rPr lang="ru-RU" dirty="0"/>
              <a:t>1 </a:t>
            </a:r>
            <a:r>
              <a:rPr lang="en-US" dirty="0"/>
              <a:t>RTT</a:t>
            </a:r>
          </a:p>
        </p:txBody>
      </p:sp>
      <p:sp>
        <p:nvSpPr>
          <p:cNvPr id="55" name="Скругленный прямоугольник 54">
            <a:extLst>
              <a:ext uri="{FF2B5EF4-FFF2-40B4-BE49-F238E27FC236}">
                <a16:creationId xmlns:a16="http://schemas.microsoft.com/office/drawing/2014/main" id="{FEB447BE-5022-0D43-93B0-DDF0290B849E}"/>
              </a:ext>
            </a:extLst>
          </p:cNvPr>
          <p:cNvSpPr/>
          <p:nvPr/>
        </p:nvSpPr>
        <p:spPr>
          <a:xfrm>
            <a:off x="5603875" y="3475038"/>
            <a:ext cx="1828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>
            <a:extLst>
              <a:ext uri="{FF2B5EF4-FFF2-40B4-BE49-F238E27FC236}">
                <a16:creationId xmlns:a16="http://schemas.microsoft.com/office/drawing/2014/main" id="{534D09FF-9D59-A948-B100-80BB552B126D}"/>
              </a:ext>
            </a:extLst>
          </p:cNvPr>
          <p:cNvSpPr/>
          <p:nvPr/>
        </p:nvSpPr>
        <p:spPr>
          <a:xfrm>
            <a:off x="7432675" y="6021390"/>
            <a:ext cx="4394200" cy="1474786"/>
          </a:xfrm>
          <a:prstGeom prst="roundRect">
            <a:avLst>
              <a:gd name="adj" fmla="val 34866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64" name="Скругленный прямоугольник 63">
            <a:extLst>
              <a:ext uri="{FF2B5EF4-FFF2-40B4-BE49-F238E27FC236}">
                <a16:creationId xmlns:a16="http://schemas.microsoft.com/office/drawing/2014/main" id="{98B1E4E3-0FCE-5847-94D2-2CDA050AFC0D}"/>
              </a:ext>
            </a:extLst>
          </p:cNvPr>
          <p:cNvSpPr/>
          <p:nvPr/>
        </p:nvSpPr>
        <p:spPr>
          <a:xfrm>
            <a:off x="7805738" y="6392864"/>
            <a:ext cx="3654425" cy="74136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67" name="Номер слайда 3">
            <a:extLst>
              <a:ext uri="{FF2B5EF4-FFF2-40B4-BE49-F238E27FC236}">
                <a16:creationId xmlns:a16="http://schemas.microsoft.com/office/drawing/2014/main" id="{FD8D17A6-33BB-0442-831A-D065BE68C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41</a:t>
            </a:fld>
            <a:endParaRPr lang="ru-RU" dirty="0"/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493CF43E-3F99-7D4A-B11A-26B3E9475080}"/>
              </a:ext>
            </a:extLst>
          </p:cNvPr>
          <p:cNvCxnSpPr>
            <a:cxnSpLocks/>
          </p:cNvCxnSpPr>
          <p:nvPr/>
        </p:nvCxnSpPr>
        <p:spPr>
          <a:xfrm>
            <a:off x="7802563" y="3657706"/>
            <a:ext cx="2012949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5ED5E0AA-6DF4-A04D-A57B-C7EDA768D410}"/>
              </a:ext>
            </a:extLst>
          </p:cNvPr>
          <p:cNvCxnSpPr>
            <a:cxnSpLocks/>
          </p:cNvCxnSpPr>
          <p:nvPr/>
        </p:nvCxnSpPr>
        <p:spPr>
          <a:xfrm>
            <a:off x="9808616" y="3657707"/>
            <a:ext cx="0" cy="201284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2936B034-B483-B644-9569-A7007C85533D}"/>
              </a:ext>
            </a:extLst>
          </p:cNvPr>
          <p:cNvCxnSpPr>
            <a:cxnSpLocks/>
          </p:cNvCxnSpPr>
          <p:nvPr/>
        </p:nvCxnSpPr>
        <p:spPr>
          <a:xfrm flipV="1">
            <a:off x="9449759" y="4008435"/>
            <a:ext cx="0" cy="166211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0C9001F8-148C-304C-BFAA-D079461D7992}"/>
              </a:ext>
            </a:extLst>
          </p:cNvPr>
          <p:cNvCxnSpPr>
            <a:cxnSpLocks/>
          </p:cNvCxnSpPr>
          <p:nvPr/>
        </p:nvCxnSpPr>
        <p:spPr>
          <a:xfrm flipH="1">
            <a:off x="7802564" y="4022723"/>
            <a:ext cx="1641474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85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Транзакция </a:t>
            </a:r>
            <a:r>
              <a:rPr lang="en-US" dirty="0"/>
              <a:t>WO immediate </a:t>
            </a:r>
            <a:endParaRPr lang="ru-RU" dirty="0"/>
          </a:p>
        </p:txBody>
      </p:sp>
      <p:sp>
        <p:nvSpPr>
          <p:cNvPr id="47" name="Объект 4">
            <a:extLst>
              <a:ext uri="{FF2B5EF4-FFF2-40B4-BE49-F238E27FC236}">
                <a16:creationId xmlns:a16="http://schemas.microsoft.com/office/drawing/2014/main" id="{D36D7599-23BA-CD4B-BB7A-4249B2A555B7}"/>
              </a:ext>
            </a:extLst>
          </p:cNvPr>
          <p:cNvSpPr txBox="1">
            <a:spLocks/>
          </p:cNvSpPr>
          <p:nvPr/>
        </p:nvSpPr>
        <p:spPr>
          <a:xfrm>
            <a:off x="15484475" y="2707200"/>
            <a:ext cx="7798429" cy="943927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000"/>
              </a:spcAft>
              <a:buClr>
                <a:schemeClr val="accent1"/>
              </a:buClr>
            </a:pPr>
            <a:r>
              <a:rPr lang="ru-RU" dirty="0"/>
              <a:t>Итого</a:t>
            </a:r>
          </a:p>
          <a:p>
            <a:pPr lvl="2">
              <a:spcAft>
                <a:spcPts val="1000"/>
              </a:spcAft>
            </a:pPr>
            <a:r>
              <a:rPr lang="ru-RU" dirty="0"/>
              <a:t>1 </a:t>
            </a:r>
            <a:r>
              <a:rPr lang="en-US" dirty="0"/>
              <a:t>RTT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</p:txBody>
      </p:sp>
      <p:sp>
        <p:nvSpPr>
          <p:cNvPr id="55" name="Скругленный прямоугольник 54">
            <a:extLst>
              <a:ext uri="{FF2B5EF4-FFF2-40B4-BE49-F238E27FC236}">
                <a16:creationId xmlns:a16="http://schemas.microsoft.com/office/drawing/2014/main" id="{FEB447BE-5022-0D43-93B0-DDF0290B849E}"/>
              </a:ext>
            </a:extLst>
          </p:cNvPr>
          <p:cNvSpPr/>
          <p:nvPr/>
        </p:nvSpPr>
        <p:spPr>
          <a:xfrm>
            <a:off x="5603875" y="3475038"/>
            <a:ext cx="1828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493CF43E-3F99-7D4A-B11A-26B3E9475080}"/>
              </a:ext>
            </a:extLst>
          </p:cNvPr>
          <p:cNvCxnSpPr>
            <a:cxnSpLocks/>
          </p:cNvCxnSpPr>
          <p:nvPr/>
        </p:nvCxnSpPr>
        <p:spPr>
          <a:xfrm>
            <a:off x="7802563" y="3657706"/>
            <a:ext cx="2012949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5ED5E0AA-6DF4-A04D-A57B-C7EDA768D410}"/>
              </a:ext>
            </a:extLst>
          </p:cNvPr>
          <p:cNvCxnSpPr>
            <a:cxnSpLocks/>
          </p:cNvCxnSpPr>
          <p:nvPr/>
        </p:nvCxnSpPr>
        <p:spPr>
          <a:xfrm>
            <a:off x="9808616" y="3657707"/>
            <a:ext cx="0" cy="201284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2936B034-B483-B644-9569-A7007C85533D}"/>
              </a:ext>
            </a:extLst>
          </p:cNvPr>
          <p:cNvCxnSpPr>
            <a:cxnSpLocks/>
          </p:cNvCxnSpPr>
          <p:nvPr/>
        </p:nvCxnSpPr>
        <p:spPr>
          <a:xfrm flipV="1">
            <a:off x="9449759" y="4008435"/>
            <a:ext cx="0" cy="166211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0C9001F8-148C-304C-BFAA-D079461D7992}"/>
              </a:ext>
            </a:extLst>
          </p:cNvPr>
          <p:cNvCxnSpPr>
            <a:cxnSpLocks/>
          </p:cNvCxnSpPr>
          <p:nvPr/>
        </p:nvCxnSpPr>
        <p:spPr>
          <a:xfrm flipH="1">
            <a:off x="7802564" y="4022723"/>
            <a:ext cx="1641474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>
            <a:extLst>
              <a:ext uri="{FF2B5EF4-FFF2-40B4-BE49-F238E27FC236}">
                <a16:creationId xmlns:a16="http://schemas.microsoft.com/office/drawing/2014/main" id="{534D09FF-9D59-A948-B100-80BB552B126D}"/>
              </a:ext>
            </a:extLst>
          </p:cNvPr>
          <p:cNvSpPr/>
          <p:nvPr/>
        </p:nvSpPr>
        <p:spPr>
          <a:xfrm>
            <a:off x="7432675" y="6021389"/>
            <a:ext cx="4394200" cy="2570161"/>
          </a:xfrm>
          <a:prstGeom prst="roundRect">
            <a:avLst>
              <a:gd name="adj" fmla="val 20335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63" name="Скругленный прямоугольник 62">
            <a:extLst>
              <a:ext uri="{FF2B5EF4-FFF2-40B4-BE49-F238E27FC236}">
                <a16:creationId xmlns:a16="http://schemas.microsoft.com/office/drawing/2014/main" id="{E3BB3066-D6C3-7645-8CD3-0AA5ED28FB8E}"/>
              </a:ext>
            </a:extLst>
          </p:cNvPr>
          <p:cNvSpPr/>
          <p:nvPr/>
        </p:nvSpPr>
        <p:spPr>
          <a:xfrm>
            <a:off x="7805738" y="7496175"/>
            <a:ext cx="3654425" cy="733425"/>
          </a:xfrm>
          <a:prstGeom prst="roundRect">
            <a:avLst>
              <a:gd name="adj" fmla="val 5000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>
            <a:no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Persist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>Result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64" name="Скругленный прямоугольник 63">
            <a:extLst>
              <a:ext uri="{FF2B5EF4-FFF2-40B4-BE49-F238E27FC236}">
                <a16:creationId xmlns:a16="http://schemas.microsoft.com/office/drawing/2014/main" id="{98B1E4E3-0FCE-5847-94D2-2CDA050AFC0D}"/>
              </a:ext>
            </a:extLst>
          </p:cNvPr>
          <p:cNvSpPr/>
          <p:nvPr/>
        </p:nvSpPr>
        <p:spPr>
          <a:xfrm>
            <a:off x="7805738" y="6392864"/>
            <a:ext cx="3654425" cy="74136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13" name="Номер слайда 3">
            <a:extLst>
              <a:ext uri="{FF2B5EF4-FFF2-40B4-BE49-F238E27FC236}">
                <a16:creationId xmlns:a16="http://schemas.microsoft.com/office/drawing/2014/main" id="{5AB40716-CE43-4449-BC5A-79E2CC3DC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42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14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Транзакция </a:t>
            </a:r>
            <a:r>
              <a:rPr lang="en-US" dirty="0"/>
              <a:t>RO</a:t>
            </a:r>
            <a:r>
              <a:rPr lang="ru-RU" dirty="0"/>
              <a:t> </a:t>
            </a:r>
            <a:r>
              <a:rPr lang="en-US" dirty="0"/>
              <a:t>/</a:t>
            </a:r>
            <a:r>
              <a:rPr lang="ru-RU" dirty="0"/>
              <a:t> </a:t>
            </a:r>
            <a:r>
              <a:rPr lang="en-US" dirty="0"/>
              <a:t>WO</a:t>
            </a:r>
            <a:endParaRPr lang="ru-RU" dirty="0"/>
          </a:p>
        </p:txBody>
      </p:sp>
      <p:sp>
        <p:nvSpPr>
          <p:cNvPr id="47" name="Объект 4">
            <a:extLst>
              <a:ext uri="{FF2B5EF4-FFF2-40B4-BE49-F238E27FC236}">
                <a16:creationId xmlns:a16="http://schemas.microsoft.com/office/drawing/2014/main" id="{D36D7599-23BA-CD4B-BB7A-4249B2A555B7}"/>
              </a:ext>
            </a:extLst>
          </p:cNvPr>
          <p:cNvSpPr txBox="1">
            <a:spLocks/>
          </p:cNvSpPr>
          <p:nvPr/>
        </p:nvSpPr>
        <p:spPr>
          <a:xfrm>
            <a:off x="15484475" y="2707200"/>
            <a:ext cx="7798429" cy="943927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Aft>
                <a:spcPts val="1000"/>
              </a:spcAft>
            </a:pPr>
            <a:r>
              <a:rPr lang="ru-RU" dirty="0"/>
              <a:t>1 </a:t>
            </a:r>
            <a:r>
              <a:rPr lang="en-US" dirty="0"/>
              <a:t>RTT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</p:txBody>
      </p:sp>
      <p:sp>
        <p:nvSpPr>
          <p:cNvPr id="53" name="Объект 4">
            <a:extLst>
              <a:ext uri="{FF2B5EF4-FFF2-40B4-BE49-F238E27FC236}">
                <a16:creationId xmlns:a16="http://schemas.microsoft.com/office/drawing/2014/main" id="{9A8DA2F3-A5F9-3545-AABA-5D7B7497334E}"/>
              </a:ext>
            </a:extLst>
          </p:cNvPr>
          <p:cNvSpPr txBox="1">
            <a:spLocks/>
          </p:cNvSpPr>
          <p:nvPr/>
        </p:nvSpPr>
        <p:spPr>
          <a:xfrm>
            <a:off x="8118726" y="2863854"/>
            <a:ext cx="1462088" cy="480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dirty="0"/>
              <a:t>TxBody</a:t>
            </a:r>
            <a:endParaRPr lang="en" dirty="0"/>
          </a:p>
        </p:txBody>
      </p:sp>
      <p:sp>
        <p:nvSpPr>
          <p:cNvPr id="55" name="Скругленный прямоугольник 54">
            <a:extLst>
              <a:ext uri="{FF2B5EF4-FFF2-40B4-BE49-F238E27FC236}">
                <a16:creationId xmlns:a16="http://schemas.microsoft.com/office/drawing/2014/main" id="{FEB447BE-5022-0D43-93B0-DDF0290B849E}"/>
              </a:ext>
            </a:extLst>
          </p:cNvPr>
          <p:cNvSpPr/>
          <p:nvPr/>
        </p:nvSpPr>
        <p:spPr>
          <a:xfrm>
            <a:off x="5603875" y="3475038"/>
            <a:ext cx="1828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493CF43E-3F99-7D4A-B11A-26B3E9475080}"/>
              </a:ext>
            </a:extLst>
          </p:cNvPr>
          <p:cNvCxnSpPr>
            <a:cxnSpLocks/>
          </p:cNvCxnSpPr>
          <p:nvPr/>
        </p:nvCxnSpPr>
        <p:spPr>
          <a:xfrm>
            <a:off x="7802563" y="3657706"/>
            <a:ext cx="2012949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5ED5E0AA-6DF4-A04D-A57B-C7EDA768D410}"/>
              </a:ext>
            </a:extLst>
          </p:cNvPr>
          <p:cNvCxnSpPr>
            <a:cxnSpLocks/>
          </p:cNvCxnSpPr>
          <p:nvPr/>
        </p:nvCxnSpPr>
        <p:spPr>
          <a:xfrm>
            <a:off x="9808616" y="3657707"/>
            <a:ext cx="0" cy="201284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2936B034-B483-B644-9569-A7007C85533D}"/>
              </a:ext>
            </a:extLst>
          </p:cNvPr>
          <p:cNvCxnSpPr>
            <a:cxnSpLocks/>
          </p:cNvCxnSpPr>
          <p:nvPr/>
        </p:nvCxnSpPr>
        <p:spPr>
          <a:xfrm flipV="1">
            <a:off x="9449759" y="4008435"/>
            <a:ext cx="0" cy="166211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0C9001F8-148C-304C-BFAA-D079461D7992}"/>
              </a:ext>
            </a:extLst>
          </p:cNvPr>
          <p:cNvCxnSpPr>
            <a:cxnSpLocks/>
          </p:cNvCxnSpPr>
          <p:nvPr/>
        </p:nvCxnSpPr>
        <p:spPr>
          <a:xfrm flipH="1">
            <a:off x="7802564" y="4022723"/>
            <a:ext cx="1641474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>
            <a:extLst>
              <a:ext uri="{FF2B5EF4-FFF2-40B4-BE49-F238E27FC236}">
                <a16:creationId xmlns:a16="http://schemas.microsoft.com/office/drawing/2014/main" id="{534D09FF-9D59-A948-B100-80BB552B126D}"/>
              </a:ext>
            </a:extLst>
          </p:cNvPr>
          <p:cNvSpPr/>
          <p:nvPr/>
        </p:nvSpPr>
        <p:spPr>
          <a:xfrm>
            <a:off x="7432675" y="6021389"/>
            <a:ext cx="4394200" cy="3657600"/>
          </a:xfrm>
          <a:prstGeom prst="roundRect">
            <a:avLst>
              <a:gd name="adj" fmla="val 14220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63" name="Скругленный прямоугольник 62">
            <a:extLst>
              <a:ext uri="{FF2B5EF4-FFF2-40B4-BE49-F238E27FC236}">
                <a16:creationId xmlns:a16="http://schemas.microsoft.com/office/drawing/2014/main" id="{E3BB3066-D6C3-7645-8CD3-0AA5ED28FB8E}"/>
              </a:ext>
            </a:extLst>
          </p:cNvPr>
          <p:cNvSpPr/>
          <p:nvPr/>
        </p:nvSpPr>
        <p:spPr>
          <a:xfrm>
            <a:off x="7805738" y="8591550"/>
            <a:ext cx="3654425" cy="733425"/>
          </a:xfrm>
          <a:prstGeom prst="roundRect">
            <a:avLst>
              <a:gd name="adj" fmla="val 5000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>
            <a:no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Persist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>TxBody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64" name="Скругленный прямоугольник 63">
            <a:extLst>
              <a:ext uri="{FF2B5EF4-FFF2-40B4-BE49-F238E27FC236}">
                <a16:creationId xmlns:a16="http://schemas.microsoft.com/office/drawing/2014/main" id="{98B1E4E3-0FCE-5847-94D2-2CDA050AFC0D}"/>
              </a:ext>
            </a:extLst>
          </p:cNvPr>
          <p:cNvSpPr/>
          <p:nvPr/>
        </p:nvSpPr>
        <p:spPr>
          <a:xfrm>
            <a:off x="7805738" y="6392864"/>
            <a:ext cx="3654425" cy="74136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66" name="Скругленный прямоугольник 65">
            <a:extLst>
              <a:ext uri="{FF2B5EF4-FFF2-40B4-BE49-F238E27FC236}">
                <a16:creationId xmlns:a16="http://schemas.microsoft.com/office/drawing/2014/main" id="{01330881-099F-EB41-92F8-54379C8AE479}"/>
              </a:ext>
            </a:extLst>
          </p:cNvPr>
          <p:cNvSpPr/>
          <p:nvPr/>
        </p:nvSpPr>
        <p:spPr>
          <a:xfrm>
            <a:off x="7805738" y="7518398"/>
            <a:ext cx="3654425" cy="70326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94AC5C03-7B39-5043-A604-1B0209FF5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43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09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Скругленный прямоугольник 49">
            <a:extLst>
              <a:ext uri="{FF2B5EF4-FFF2-40B4-BE49-F238E27FC236}">
                <a16:creationId xmlns:a16="http://schemas.microsoft.com/office/drawing/2014/main" id="{1806E675-EFEA-C848-8A58-9FCCBB69FEE7}"/>
              </a:ext>
            </a:extLst>
          </p:cNvPr>
          <p:cNvSpPr/>
          <p:nvPr/>
        </p:nvSpPr>
        <p:spPr>
          <a:xfrm>
            <a:off x="1579563" y="4935537"/>
            <a:ext cx="4024312" cy="3657601"/>
          </a:xfrm>
          <a:prstGeom prst="roundRect">
            <a:avLst>
              <a:gd name="adj" fmla="val 13177"/>
            </a:avLst>
          </a:prstGeom>
          <a:solidFill>
            <a:schemeClr val="bg1"/>
          </a:solidFill>
          <a:ln w="3810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Транзакция </a:t>
            </a:r>
            <a:r>
              <a:rPr lang="en-US" dirty="0"/>
              <a:t>RO</a:t>
            </a:r>
            <a:r>
              <a:rPr lang="ru-RU" dirty="0"/>
              <a:t> </a:t>
            </a:r>
            <a:r>
              <a:rPr lang="en-US" dirty="0"/>
              <a:t>/</a:t>
            </a:r>
            <a:r>
              <a:rPr lang="ru-RU" dirty="0"/>
              <a:t> </a:t>
            </a:r>
            <a:r>
              <a:rPr lang="en-US" dirty="0"/>
              <a:t>WO</a:t>
            </a:r>
            <a:endParaRPr lang="ru-RU" dirty="0"/>
          </a:p>
        </p:txBody>
      </p:sp>
      <p:sp>
        <p:nvSpPr>
          <p:cNvPr id="47" name="Объект 4">
            <a:extLst>
              <a:ext uri="{FF2B5EF4-FFF2-40B4-BE49-F238E27FC236}">
                <a16:creationId xmlns:a16="http://schemas.microsoft.com/office/drawing/2014/main" id="{D36D7599-23BA-CD4B-BB7A-4249B2A555B7}"/>
              </a:ext>
            </a:extLst>
          </p:cNvPr>
          <p:cNvSpPr txBox="1">
            <a:spLocks/>
          </p:cNvSpPr>
          <p:nvPr/>
        </p:nvSpPr>
        <p:spPr>
          <a:xfrm>
            <a:off x="15484475" y="2707200"/>
            <a:ext cx="7798429" cy="943927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Aft>
                <a:spcPts val="1000"/>
              </a:spcAft>
            </a:pPr>
            <a:r>
              <a:rPr lang="ru-RU" dirty="0"/>
              <a:t>1 </a:t>
            </a:r>
            <a:r>
              <a:rPr lang="en-US" dirty="0"/>
              <a:t>RTT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endParaRPr lang="en-US" dirty="0"/>
          </a:p>
          <a:p>
            <a:pPr lvl="2">
              <a:spcAft>
                <a:spcPts val="1000"/>
              </a:spcAft>
            </a:pPr>
            <a:r>
              <a:rPr lang="ru-RU" dirty="0"/>
              <a:t>0.5 </a:t>
            </a:r>
            <a:r>
              <a:rPr lang="en-US" dirty="0"/>
              <a:t>RTT</a:t>
            </a:r>
            <a:endParaRPr lang="ru-RU" dirty="0"/>
          </a:p>
          <a:p>
            <a:pPr lvl="2">
              <a:spcAft>
                <a:spcPts val="1000"/>
              </a:spcAft>
            </a:pPr>
            <a:r>
              <a:rPr lang="en-US" dirty="0"/>
              <a:t>1 plan batch time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r>
              <a:rPr lang="ru-RU" dirty="0"/>
              <a:t>0.5 </a:t>
            </a:r>
            <a:r>
              <a:rPr lang="en-US" dirty="0"/>
              <a:t>RTT</a:t>
            </a:r>
          </a:p>
        </p:txBody>
      </p:sp>
      <p:sp>
        <p:nvSpPr>
          <p:cNvPr id="48" name="Объект 4">
            <a:extLst>
              <a:ext uri="{FF2B5EF4-FFF2-40B4-BE49-F238E27FC236}">
                <a16:creationId xmlns:a16="http://schemas.microsoft.com/office/drawing/2014/main" id="{53DABCCD-FC41-4746-B208-7FD31812AF3D}"/>
              </a:ext>
            </a:extLst>
          </p:cNvPr>
          <p:cNvSpPr txBox="1">
            <a:spLocks/>
          </p:cNvSpPr>
          <p:nvPr/>
        </p:nvSpPr>
        <p:spPr>
          <a:xfrm>
            <a:off x="3697528" y="3078162"/>
            <a:ext cx="1462088" cy="480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dirty="0"/>
              <a:t>TxMeta</a:t>
            </a:r>
            <a:endParaRPr lang="en" dirty="0"/>
          </a:p>
        </p:txBody>
      </p:sp>
      <p:sp>
        <p:nvSpPr>
          <p:cNvPr id="49" name="Скругленный прямоугольник 48">
            <a:extLst>
              <a:ext uri="{FF2B5EF4-FFF2-40B4-BE49-F238E27FC236}">
                <a16:creationId xmlns:a16="http://schemas.microsoft.com/office/drawing/2014/main" id="{4B90C30B-F418-4844-9538-0072E9B8F9C5}"/>
              </a:ext>
            </a:extLst>
          </p:cNvPr>
          <p:cNvSpPr/>
          <p:nvPr/>
        </p:nvSpPr>
        <p:spPr>
          <a:xfrm>
            <a:off x="1974817" y="7505700"/>
            <a:ext cx="3262346" cy="715963"/>
          </a:xfrm>
          <a:prstGeom prst="roundRect">
            <a:avLst>
              <a:gd name="adj" fmla="val 5000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Persist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>Plan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>
            <a:extLst>
              <a:ext uri="{FF2B5EF4-FFF2-40B4-BE49-F238E27FC236}">
                <a16:creationId xmlns:a16="http://schemas.microsoft.com/office/drawing/2014/main" id="{6246B835-D028-8D4A-B33F-EC2AD6C35B69}"/>
              </a:ext>
            </a:extLst>
          </p:cNvPr>
          <p:cNvSpPr/>
          <p:nvPr/>
        </p:nvSpPr>
        <p:spPr>
          <a:xfrm>
            <a:off x="1949449" y="5302249"/>
            <a:ext cx="3287713" cy="7270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Coordinators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52" name="Скругленный прямоугольник 51">
            <a:extLst>
              <a:ext uri="{FF2B5EF4-FFF2-40B4-BE49-F238E27FC236}">
                <a16:creationId xmlns:a16="http://schemas.microsoft.com/office/drawing/2014/main" id="{C6E9CC2A-426A-364D-912F-1F0540917903}"/>
              </a:ext>
            </a:extLst>
          </p:cNvPr>
          <p:cNvSpPr/>
          <p:nvPr/>
        </p:nvSpPr>
        <p:spPr>
          <a:xfrm>
            <a:off x="1946274" y="6403064"/>
            <a:ext cx="3290888" cy="73433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Mediators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53" name="Объект 4">
            <a:extLst>
              <a:ext uri="{FF2B5EF4-FFF2-40B4-BE49-F238E27FC236}">
                <a16:creationId xmlns:a16="http://schemas.microsoft.com/office/drawing/2014/main" id="{9A8DA2F3-A5F9-3545-AABA-5D7B7497334E}"/>
              </a:ext>
            </a:extLst>
          </p:cNvPr>
          <p:cNvSpPr txBox="1">
            <a:spLocks/>
          </p:cNvSpPr>
          <p:nvPr/>
        </p:nvSpPr>
        <p:spPr>
          <a:xfrm>
            <a:off x="8118726" y="2863854"/>
            <a:ext cx="1462088" cy="480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dirty="0"/>
              <a:t>TxBody</a:t>
            </a:r>
            <a:endParaRPr lang="en" dirty="0"/>
          </a:p>
        </p:txBody>
      </p:sp>
      <p:sp>
        <p:nvSpPr>
          <p:cNvPr id="55" name="Скругленный прямоугольник 54">
            <a:extLst>
              <a:ext uri="{FF2B5EF4-FFF2-40B4-BE49-F238E27FC236}">
                <a16:creationId xmlns:a16="http://schemas.microsoft.com/office/drawing/2014/main" id="{FEB447BE-5022-0D43-93B0-DDF0290B849E}"/>
              </a:ext>
            </a:extLst>
          </p:cNvPr>
          <p:cNvSpPr/>
          <p:nvPr/>
        </p:nvSpPr>
        <p:spPr>
          <a:xfrm>
            <a:off x="5603875" y="3475038"/>
            <a:ext cx="1828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493CF43E-3F99-7D4A-B11A-26B3E9475080}"/>
              </a:ext>
            </a:extLst>
          </p:cNvPr>
          <p:cNvCxnSpPr>
            <a:cxnSpLocks/>
          </p:cNvCxnSpPr>
          <p:nvPr/>
        </p:nvCxnSpPr>
        <p:spPr>
          <a:xfrm>
            <a:off x="7802563" y="3657706"/>
            <a:ext cx="2012949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5ED5E0AA-6DF4-A04D-A57B-C7EDA768D410}"/>
              </a:ext>
            </a:extLst>
          </p:cNvPr>
          <p:cNvCxnSpPr>
            <a:cxnSpLocks/>
          </p:cNvCxnSpPr>
          <p:nvPr/>
        </p:nvCxnSpPr>
        <p:spPr>
          <a:xfrm>
            <a:off x="9808616" y="3657707"/>
            <a:ext cx="0" cy="201284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2936B034-B483-B644-9569-A7007C85533D}"/>
              </a:ext>
            </a:extLst>
          </p:cNvPr>
          <p:cNvCxnSpPr>
            <a:cxnSpLocks/>
          </p:cNvCxnSpPr>
          <p:nvPr/>
        </p:nvCxnSpPr>
        <p:spPr>
          <a:xfrm flipV="1">
            <a:off x="9449759" y="4008435"/>
            <a:ext cx="0" cy="166211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0C9001F8-148C-304C-BFAA-D079461D7992}"/>
              </a:ext>
            </a:extLst>
          </p:cNvPr>
          <p:cNvCxnSpPr>
            <a:cxnSpLocks/>
          </p:cNvCxnSpPr>
          <p:nvPr/>
        </p:nvCxnSpPr>
        <p:spPr>
          <a:xfrm flipH="1">
            <a:off x="7802564" y="4022723"/>
            <a:ext cx="1641474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1EFE9807-CA4E-904B-8932-8D5B439D0C27}"/>
              </a:ext>
            </a:extLst>
          </p:cNvPr>
          <p:cNvCxnSpPr>
            <a:cxnSpLocks/>
          </p:cNvCxnSpPr>
          <p:nvPr/>
        </p:nvCxnSpPr>
        <p:spPr>
          <a:xfrm>
            <a:off x="3571876" y="3841865"/>
            <a:ext cx="1665287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3EC38834-901D-C74C-9371-F49CC24C8F4C}"/>
              </a:ext>
            </a:extLst>
          </p:cNvPr>
          <p:cNvCxnSpPr>
            <a:cxnSpLocks/>
          </p:cNvCxnSpPr>
          <p:nvPr/>
        </p:nvCxnSpPr>
        <p:spPr>
          <a:xfrm>
            <a:off x="3577431" y="3827463"/>
            <a:ext cx="0" cy="7366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>
            <a:extLst>
              <a:ext uri="{FF2B5EF4-FFF2-40B4-BE49-F238E27FC236}">
                <a16:creationId xmlns:a16="http://schemas.microsoft.com/office/drawing/2014/main" id="{534D09FF-9D59-A948-B100-80BB552B126D}"/>
              </a:ext>
            </a:extLst>
          </p:cNvPr>
          <p:cNvSpPr/>
          <p:nvPr/>
        </p:nvSpPr>
        <p:spPr>
          <a:xfrm>
            <a:off x="7432675" y="6021389"/>
            <a:ext cx="4394200" cy="3657600"/>
          </a:xfrm>
          <a:prstGeom prst="roundRect">
            <a:avLst>
              <a:gd name="adj" fmla="val 14220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63" name="Скругленный прямоугольник 62">
            <a:extLst>
              <a:ext uri="{FF2B5EF4-FFF2-40B4-BE49-F238E27FC236}">
                <a16:creationId xmlns:a16="http://schemas.microsoft.com/office/drawing/2014/main" id="{E3BB3066-D6C3-7645-8CD3-0AA5ED28FB8E}"/>
              </a:ext>
            </a:extLst>
          </p:cNvPr>
          <p:cNvSpPr/>
          <p:nvPr/>
        </p:nvSpPr>
        <p:spPr>
          <a:xfrm>
            <a:off x="7805738" y="8591550"/>
            <a:ext cx="3654425" cy="733425"/>
          </a:xfrm>
          <a:prstGeom prst="roundRect">
            <a:avLst>
              <a:gd name="adj" fmla="val 5000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>
            <a:no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Persist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>TxBody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64" name="Скругленный прямоугольник 63">
            <a:extLst>
              <a:ext uri="{FF2B5EF4-FFF2-40B4-BE49-F238E27FC236}">
                <a16:creationId xmlns:a16="http://schemas.microsoft.com/office/drawing/2014/main" id="{98B1E4E3-0FCE-5847-94D2-2CDA050AFC0D}"/>
              </a:ext>
            </a:extLst>
          </p:cNvPr>
          <p:cNvSpPr/>
          <p:nvPr/>
        </p:nvSpPr>
        <p:spPr>
          <a:xfrm>
            <a:off x="7805738" y="6392864"/>
            <a:ext cx="3654425" cy="74136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66" name="Скругленный прямоугольник 65">
            <a:extLst>
              <a:ext uri="{FF2B5EF4-FFF2-40B4-BE49-F238E27FC236}">
                <a16:creationId xmlns:a16="http://schemas.microsoft.com/office/drawing/2014/main" id="{01330881-099F-EB41-92F8-54379C8AE479}"/>
              </a:ext>
            </a:extLst>
          </p:cNvPr>
          <p:cNvSpPr/>
          <p:nvPr/>
        </p:nvSpPr>
        <p:spPr>
          <a:xfrm>
            <a:off x="7805738" y="7518398"/>
            <a:ext cx="3654425" cy="70326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22" name="Номер слайда 3">
            <a:extLst>
              <a:ext uri="{FF2B5EF4-FFF2-40B4-BE49-F238E27FC236}">
                <a16:creationId xmlns:a16="http://schemas.microsoft.com/office/drawing/2014/main" id="{52542FB1-85E7-AA40-B7FE-C31659D1E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44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14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Скругленный прямоугольник 42">
            <a:extLst>
              <a:ext uri="{FF2B5EF4-FFF2-40B4-BE49-F238E27FC236}">
                <a16:creationId xmlns:a16="http://schemas.microsoft.com/office/drawing/2014/main" id="{405D6D1D-09F2-9F4A-8B1E-5060824D18F8}"/>
              </a:ext>
            </a:extLst>
          </p:cNvPr>
          <p:cNvSpPr/>
          <p:nvPr/>
        </p:nvSpPr>
        <p:spPr>
          <a:xfrm>
            <a:off x="7432675" y="6021388"/>
            <a:ext cx="4394200" cy="5132387"/>
          </a:xfrm>
          <a:prstGeom prst="roundRect">
            <a:avLst>
              <a:gd name="adj" fmla="val 11876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50" name="Скругленный прямоугольник 49">
            <a:extLst>
              <a:ext uri="{FF2B5EF4-FFF2-40B4-BE49-F238E27FC236}">
                <a16:creationId xmlns:a16="http://schemas.microsoft.com/office/drawing/2014/main" id="{1806E675-EFEA-C848-8A58-9FCCBB69FEE7}"/>
              </a:ext>
            </a:extLst>
          </p:cNvPr>
          <p:cNvSpPr/>
          <p:nvPr/>
        </p:nvSpPr>
        <p:spPr>
          <a:xfrm>
            <a:off x="1579563" y="4935537"/>
            <a:ext cx="4024312" cy="3657601"/>
          </a:xfrm>
          <a:prstGeom prst="roundRect">
            <a:avLst>
              <a:gd name="adj" fmla="val 13177"/>
            </a:avLst>
          </a:prstGeom>
          <a:solidFill>
            <a:schemeClr val="bg1"/>
          </a:solidFill>
          <a:ln w="3810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Транзакция </a:t>
            </a:r>
            <a:r>
              <a:rPr lang="en-US" dirty="0"/>
              <a:t>RO</a:t>
            </a:r>
            <a:r>
              <a:rPr lang="ru-RU" dirty="0"/>
              <a:t> </a:t>
            </a:r>
            <a:r>
              <a:rPr lang="en-US" dirty="0"/>
              <a:t>/</a:t>
            </a:r>
            <a:r>
              <a:rPr lang="ru-RU" dirty="0"/>
              <a:t> </a:t>
            </a:r>
            <a:r>
              <a:rPr lang="en-US" dirty="0"/>
              <a:t>WO</a:t>
            </a:r>
            <a:endParaRPr lang="ru-RU" dirty="0"/>
          </a:p>
        </p:txBody>
      </p:sp>
      <p:sp>
        <p:nvSpPr>
          <p:cNvPr id="100" name="Объект 4">
            <a:extLst>
              <a:ext uri="{FF2B5EF4-FFF2-40B4-BE49-F238E27FC236}">
                <a16:creationId xmlns:a16="http://schemas.microsoft.com/office/drawing/2014/main" id="{AB6F51DC-2276-6A46-9AC3-DCC796AD0BD9}"/>
              </a:ext>
            </a:extLst>
          </p:cNvPr>
          <p:cNvSpPr txBox="1">
            <a:spLocks/>
          </p:cNvSpPr>
          <p:nvPr/>
        </p:nvSpPr>
        <p:spPr>
          <a:xfrm>
            <a:off x="4771231" y="9761457"/>
            <a:ext cx="1665288" cy="7176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ru-RU" dirty="0"/>
              <a:t>План</a:t>
            </a:r>
            <a:endParaRPr lang="en" dirty="0"/>
          </a:p>
        </p:txBody>
      </p: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B887AFD5-46FB-854E-9497-9576524904B0}"/>
              </a:ext>
            </a:extLst>
          </p:cNvPr>
          <p:cNvCxnSpPr>
            <a:cxnSpLocks/>
          </p:cNvCxnSpPr>
          <p:nvPr/>
        </p:nvCxnSpPr>
        <p:spPr>
          <a:xfrm>
            <a:off x="3586644" y="8963025"/>
            <a:ext cx="0" cy="561974"/>
          </a:xfrm>
          <a:prstGeom prst="straightConnector1">
            <a:avLst/>
          </a:prstGeom>
          <a:ln w="19050" cmpd="sng">
            <a:solidFill>
              <a:schemeClr val="accent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40EADEA6-E755-194B-8132-CC780EB61804}"/>
              </a:ext>
            </a:extLst>
          </p:cNvPr>
          <p:cNvCxnSpPr>
            <a:cxnSpLocks/>
          </p:cNvCxnSpPr>
          <p:nvPr/>
        </p:nvCxnSpPr>
        <p:spPr>
          <a:xfrm>
            <a:off x="3586163" y="9510714"/>
            <a:ext cx="3479800" cy="1"/>
          </a:xfrm>
          <a:prstGeom prst="straightConnector1">
            <a:avLst/>
          </a:prstGeom>
          <a:ln w="19050" cmpd="sng">
            <a:solidFill>
              <a:schemeClr val="accent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Объект 4">
            <a:extLst>
              <a:ext uri="{FF2B5EF4-FFF2-40B4-BE49-F238E27FC236}">
                <a16:creationId xmlns:a16="http://schemas.microsoft.com/office/drawing/2014/main" id="{D36D7599-23BA-CD4B-BB7A-4249B2A555B7}"/>
              </a:ext>
            </a:extLst>
          </p:cNvPr>
          <p:cNvSpPr txBox="1">
            <a:spLocks/>
          </p:cNvSpPr>
          <p:nvPr/>
        </p:nvSpPr>
        <p:spPr>
          <a:xfrm>
            <a:off x="15484475" y="2707200"/>
            <a:ext cx="7798429" cy="943927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Aft>
                <a:spcPts val="1000"/>
              </a:spcAft>
            </a:pPr>
            <a:r>
              <a:rPr lang="ru-RU" dirty="0"/>
              <a:t>1 </a:t>
            </a:r>
            <a:r>
              <a:rPr lang="en-US" dirty="0"/>
              <a:t>RTT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endParaRPr lang="en-US" dirty="0"/>
          </a:p>
          <a:p>
            <a:pPr lvl="2">
              <a:spcAft>
                <a:spcPts val="1000"/>
              </a:spcAft>
            </a:pPr>
            <a:r>
              <a:rPr lang="ru-RU" dirty="0"/>
              <a:t>0.5 </a:t>
            </a:r>
            <a:r>
              <a:rPr lang="en-US" dirty="0"/>
              <a:t>RTT</a:t>
            </a:r>
            <a:endParaRPr lang="ru-RU" dirty="0"/>
          </a:p>
          <a:p>
            <a:pPr lvl="2">
              <a:spcAft>
                <a:spcPts val="1000"/>
              </a:spcAft>
            </a:pPr>
            <a:r>
              <a:rPr lang="en-US" dirty="0"/>
              <a:t>1 plan batch time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r>
              <a:rPr lang="ru-RU" dirty="0"/>
              <a:t>0.5 </a:t>
            </a:r>
            <a:r>
              <a:rPr lang="en-US" dirty="0"/>
              <a:t>RTT</a:t>
            </a:r>
          </a:p>
          <a:p>
            <a:pPr lvl="2">
              <a:spcAft>
                <a:spcPts val="1000"/>
              </a:spcAft>
            </a:pPr>
            <a:endParaRPr lang="en-US" dirty="0"/>
          </a:p>
          <a:p>
            <a:pPr lvl="2">
              <a:spcAft>
                <a:spcPts val="1000"/>
              </a:spcAft>
            </a:pPr>
            <a:r>
              <a:rPr lang="en-US" dirty="0"/>
              <a:t>0.5 RTT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0.5 RTT</a:t>
            </a:r>
          </a:p>
          <a:p>
            <a:pPr marL="4037" lvl="2" indent="0">
              <a:spcAft>
                <a:spcPts val="1000"/>
              </a:spcAft>
              <a:buNone/>
            </a:pPr>
            <a:endParaRPr lang="en-US" dirty="0"/>
          </a:p>
          <a:p>
            <a:pPr lvl="1">
              <a:spcAft>
                <a:spcPts val="1000"/>
              </a:spcAft>
              <a:buClr>
                <a:schemeClr val="accent1"/>
              </a:buClr>
            </a:pPr>
            <a:r>
              <a:rPr lang="ru-RU" dirty="0"/>
              <a:t>Итого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6 RTT + 1 plan batch time + 3 </a:t>
            </a:r>
            <a:r>
              <a:rPr lang="en-US" dirty="0" err="1"/>
              <a:t>diskIO</a:t>
            </a:r>
            <a:endParaRPr lang="en-US" dirty="0"/>
          </a:p>
        </p:txBody>
      </p:sp>
      <p:sp>
        <p:nvSpPr>
          <p:cNvPr id="48" name="Объект 4">
            <a:extLst>
              <a:ext uri="{FF2B5EF4-FFF2-40B4-BE49-F238E27FC236}">
                <a16:creationId xmlns:a16="http://schemas.microsoft.com/office/drawing/2014/main" id="{53DABCCD-FC41-4746-B208-7FD31812AF3D}"/>
              </a:ext>
            </a:extLst>
          </p:cNvPr>
          <p:cNvSpPr txBox="1">
            <a:spLocks/>
          </p:cNvSpPr>
          <p:nvPr/>
        </p:nvSpPr>
        <p:spPr>
          <a:xfrm>
            <a:off x="3697528" y="3078162"/>
            <a:ext cx="1462088" cy="480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dirty="0"/>
              <a:t>TxMeta</a:t>
            </a:r>
            <a:endParaRPr lang="en" dirty="0"/>
          </a:p>
        </p:txBody>
      </p:sp>
      <p:sp>
        <p:nvSpPr>
          <p:cNvPr id="49" name="Скругленный прямоугольник 48">
            <a:extLst>
              <a:ext uri="{FF2B5EF4-FFF2-40B4-BE49-F238E27FC236}">
                <a16:creationId xmlns:a16="http://schemas.microsoft.com/office/drawing/2014/main" id="{4B90C30B-F418-4844-9538-0072E9B8F9C5}"/>
              </a:ext>
            </a:extLst>
          </p:cNvPr>
          <p:cNvSpPr/>
          <p:nvPr/>
        </p:nvSpPr>
        <p:spPr>
          <a:xfrm>
            <a:off x="1974817" y="7505700"/>
            <a:ext cx="3262346" cy="715963"/>
          </a:xfrm>
          <a:prstGeom prst="roundRect">
            <a:avLst>
              <a:gd name="adj" fmla="val 5000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Persist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>Plan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>
            <a:extLst>
              <a:ext uri="{FF2B5EF4-FFF2-40B4-BE49-F238E27FC236}">
                <a16:creationId xmlns:a16="http://schemas.microsoft.com/office/drawing/2014/main" id="{6246B835-D028-8D4A-B33F-EC2AD6C35B69}"/>
              </a:ext>
            </a:extLst>
          </p:cNvPr>
          <p:cNvSpPr/>
          <p:nvPr/>
        </p:nvSpPr>
        <p:spPr>
          <a:xfrm>
            <a:off x="1949449" y="5302249"/>
            <a:ext cx="3287713" cy="7270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Coordinators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52" name="Скругленный прямоугольник 51">
            <a:extLst>
              <a:ext uri="{FF2B5EF4-FFF2-40B4-BE49-F238E27FC236}">
                <a16:creationId xmlns:a16="http://schemas.microsoft.com/office/drawing/2014/main" id="{C6E9CC2A-426A-364D-912F-1F0540917903}"/>
              </a:ext>
            </a:extLst>
          </p:cNvPr>
          <p:cNvSpPr/>
          <p:nvPr/>
        </p:nvSpPr>
        <p:spPr>
          <a:xfrm>
            <a:off x="1946274" y="6403064"/>
            <a:ext cx="3290888" cy="73433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Mediators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53" name="Объект 4">
            <a:extLst>
              <a:ext uri="{FF2B5EF4-FFF2-40B4-BE49-F238E27FC236}">
                <a16:creationId xmlns:a16="http://schemas.microsoft.com/office/drawing/2014/main" id="{9A8DA2F3-A5F9-3545-AABA-5D7B7497334E}"/>
              </a:ext>
            </a:extLst>
          </p:cNvPr>
          <p:cNvSpPr txBox="1">
            <a:spLocks/>
          </p:cNvSpPr>
          <p:nvPr/>
        </p:nvSpPr>
        <p:spPr>
          <a:xfrm>
            <a:off x="8118726" y="2863854"/>
            <a:ext cx="1462088" cy="480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dirty="0"/>
              <a:t>TxBody</a:t>
            </a:r>
            <a:endParaRPr lang="en" dirty="0"/>
          </a:p>
        </p:txBody>
      </p:sp>
      <p:sp>
        <p:nvSpPr>
          <p:cNvPr id="55" name="Скругленный прямоугольник 54">
            <a:extLst>
              <a:ext uri="{FF2B5EF4-FFF2-40B4-BE49-F238E27FC236}">
                <a16:creationId xmlns:a16="http://schemas.microsoft.com/office/drawing/2014/main" id="{FEB447BE-5022-0D43-93B0-DDF0290B849E}"/>
              </a:ext>
            </a:extLst>
          </p:cNvPr>
          <p:cNvSpPr/>
          <p:nvPr/>
        </p:nvSpPr>
        <p:spPr>
          <a:xfrm>
            <a:off x="5603875" y="3475038"/>
            <a:ext cx="1828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493CF43E-3F99-7D4A-B11A-26B3E9475080}"/>
              </a:ext>
            </a:extLst>
          </p:cNvPr>
          <p:cNvCxnSpPr>
            <a:cxnSpLocks/>
          </p:cNvCxnSpPr>
          <p:nvPr/>
        </p:nvCxnSpPr>
        <p:spPr>
          <a:xfrm>
            <a:off x="7802563" y="3657706"/>
            <a:ext cx="2012949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5ED5E0AA-6DF4-A04D-A57B-C7EDA768D410}"/>
              </a:ext>
            </a:extLst>
          </p:cNvPr>
          <p:cNvCxnSpPr>
            <a:cxnSpLocks/>
          </p:cNvCxnSpPr>
          <p:nvPr/>
        </p:nvCxnSpPr>
        <p:spPr>
          <a:xfrm>
            <a:off x="9808616" y="3657707"/>
            <a:ext cx="0" cy="201284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2936B034-B483-B644-9569-A7007C85533D}"/>
              </a:ext>
            </a:extLst>
          </p:cNvPr>
          <p:cNvCxnSpPr>
            <a:cxnSpLocks/>
          </p:cNvCxnSpPr>
          <p:nvPr/>
        </p:nvCxnSpPr>
        <p:spPr>
          <a:xfrm flipV="1">
            <a:off x="9449759" y="4008435"/>
            <a:ext cx="0" cy="166211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0C9001F8-148C-304C-BFAA-D079461D7992}"/>
              </a:ext>
            </a:extLst>
          </p:cNvPr>
          <p:cNvCxnSpPr>
            <a:cxnSpLocks/>
          </p:cNvCxnSpPr>
          <p:nvPr/>
        </p:nvCxnSpPr>
        <p:spPr>
          <a:xfrm flipH="1">
            <a:off x="7802564" y="4022723"/>
            <a:ext cx="1641474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1EFE9807-CA4E-904B-8932-8D5B439D0C27}"/>
              </a:ext>
            </a:extLst>
          </p:cNvPr>
          <p:cNvCxnSpPr>
            <a:cxnSpLocks/>
          </p:cNvCxnSpPr>
          <p:nvPr/>
        </p:nvCxnSpPr>
        <p:spPr>
          <a:xfrm>
            <a:off x="3571876" y="3841865"/>
            <a:ext cx="1665287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3EC38834-901D-C74C-9371-F49CC24C8F4C}"/>
              </a:ext>
            </a:extLst>
          </p:cNvPr>
          <p:cNvCxnSpPr>
            <a:cxnSpLocks/>
          </p:cNvCxnSpPr>
          <p:nvPr/>
        </p:nvCxnSpPr>
        <p:spPr>
          <a:xfrm>
            <a:off x="3577431" y="3827463"/>
            <a:ext cx="0" cy="7366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Скругленный прямоугольник 64">
            <a:extLst>
              <a:ext uri="{FF2B5EF4-FFF2-40B4-BE49-F238E27FC236}">
                <a16:creationId xmlns:a16="http://schemas.microsoft.com/office/drawing/2014/main" id="{D38B753F-126F-0C4E-B5EA-BDB459B28714}"/>
              </a:ext>
            </a:extLst>
          </p:cNvPr>
          <p:cNvSpPr/>
          <p:nvPr/>
        </p:nvSpPr>
        <p:spPr>
          <a:xfrm>
            <a:off x="7805738" y="9678989"/>
            <a:ext cx="3654425" cy="1103312"/>
          </a:xfrm>
          <a:prstGeom prst="roundRect">
            <a:avLst>
              <a:gd name="adj" fmla="val 33338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Persist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>PlanStep</a:t>
            </a:r>
          </a:p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Data 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69" name="Скругленный прямоугольник 68">
            <a:extLst>
              <a:ext uri="{FF2B5EF4-FFF2-40B4-BE49-F238E27FC236}">
                <a16:creationId xmlns:a16="http://schemas.microsoft.com/office/drawing/2014/main" id="{2EC7862E-12D9-1847-AD9A-A06AE82937F9}"/>
              </a:ext>
            </a:extLst>
          </p:cNvPr>
          <p:cNvSpPr/>
          <p:nvPr/>
        </p:nvSpPr>
        <p:spPr>
          <a:xfrm>
            <a:off x="7805738" y="8591550"/>
            <a:ext cx="3654425" cy="733425"/>
          </a:xfrm>
          <a:prstGeom prst="roundRect">
            <a:avLst>
              <a:gd name="adj" fmla="val 5000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>
            <a:no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Persist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>TxBody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71" name="Скругленный прямоугольник 70">
            <a:extLst>
              <a:ext uri="{FF2B5EF4-FFF2-40B4-BE49-F238E27FC236}">
                <a16:creationId xmlns:a16="http://schemas.microsoft.com/office/drawing/2014/main" id="{20A1CD8D-AFA6-8B48-83A2-2EE3A54E08BE}"/>
              </a:ext>
            </a:extLst>
          </p:cNvPr>
          <p:cNvSpPr/>
          <p:nvPr/>
        </p:nvSpPr>
        <p:spPr>
          <a:xfrm>
            <a:off x="7805738" y="6392864"/>
            <a:ext cx="3654425" cy="74136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40" name="Скругленный прямоугольник 39">
            <a:extLst>
              <a:ext uri="{FF2B5EF4-FFF2-40B4-BE49-F238E27FC236}">
                <a16:creationId xmlns:a16="http://schemas.microsoft.com/office/drawing/2014/main" id="{29EB6EC7-D5B2-6F46-9987-776CE5A453B1}"/>
              </a:ext>
            </a:extLst>
          </p:cNvPr>
          <p:cNvSpPr/>
          <p:nvPr/>
        </p:nvSpPr>
        <p:spPr>
          <a:xfrm>
            <a:off x="7805738" y="7518398"/>
            <a:ext cx="3654425" cy="70326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 err="1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25" name="Номер слайда 3">
            <a:extLst>
              <a:ext uri="{FF2B5EF4-FFF2-40B4-BE49-F238E27FC236}">
                <a16:creationId xmlns:a16="http://schemas.microsoft.com/office/drawing/2014/main" id="{708CC4FE-F7EA-1C48-AE2D-825E18059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45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27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Транзакция </a:t>
            </a:r>
            <a:r>
              <a:rPr lang="en-US" dirty="0"/>
              <a:t>Read-Write</a:t>
            </a:r>
            <a:endParaRPr lang="ru-RU" dirty="0"/>
          </a:p>
        </p:txBody>
      </p:sp>
      <p:sp>
        <p:nvSpPr>
          <p:cNvPr id="38" name="Скругленный прямоугольник 37">
            <a:extLst>
              <a:ext uri="{FF2B5EF4-FFF2-40B4-BE49-F238E27FC236}">
                <a16:creationId xmlns:a16="http://schemas.microsoft.com/office/drawing/2014/main" id="{D57F0C67-1B18-C94F-AB67-A47D3F95E5BD}"/>
              </a:ext>
            </a:extLst>
          </p:cNvPr>
          <p:cNvSpPr/>
          <p:nvPr/>
        </p:nvSpPr>
        <p:spPr>
          <a:xfrm>
            <a:off x="8196530" y="4968768"/>
            <a:ext cx="3274845" cy="2881420"/>
          </a:xfrm>
          <a:prstGeom prst="roundRect">
            <a:avLst>
              <a:gd name="adj" fmla="val 17694"/>
            </a:avLst>
          </a:prstGeom>
          <a:solidFill>
            <a:schemeClr val="bg1"/>
          </a:solidFill>
          <a:ln w="3810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39" name="Скругленный прямоугольник 38">
            <a:extLst>
              <a:ext uri="{FF2B5EF4-FFF2-40B4-BE49-F238E27FC236}">
                <a16:creationId xmlns:a16="http://schemas.microsoft.com/office/drawing/2014/main" id="{BEAE586C-3010-4E45-BFCB-103DAD48F91E}"/>
              </a:ext>
            </a:extLst>
          </p:cNvPr>
          <p:cNvSpPr/>
          <p:nvPr/>
        </p:nvSpPr>
        <p:spPr>
          <a:xfrm>
            <a:off x="8534252" y="5347270"/>
            <a:ext cx="2565400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DS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W</a:t>
            </a:r>
            <a:endParaRPr lang="ru-RU" sz="48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40" name="Скругленный прямоугольник 39">
            <a:extLst>
              <a:ext uri="{FF2B5EF4-FFF2-40B4-BE49-F238E27FC236}">
                <a16:creationId xmlns:a16="http://schemas.microsoft.com/office/drawing/2014/main" id="{E016C349-3D09-8D49-810D-F542EF2772B6}"/>
              </a:ext>
            </a:extLst>
          </p:cNvPr>
          <p:cNvSpPr/>
          <p:nvPr/>
        </p:nvSpPr>
        <p:spPr>
          <a:xfrm>
            <a:off x="8542438" y="6762750"/>
            <a:ext cx="2557214" cy="748771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</a:t>
            </a:r>
            <a:r>
              <a:rPr lang="en" sz="2400" dirty="0">
                <a:ln w="0"/>
                <a:solidFill>
                  <a:schemeClr val="tx1"/>
                </a:solidFill>
              </a:rPr>
              <a:t>Out read set</a:t>
            </a:r>
          </a:p>
        </p:txBody>
      </p:sp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88039108-BEA7-3E42-B623-4EB59AC13590}"/>
              </a:ext>
            </a:extLst>
          </p:cNvPr>
          <p:cNvSpPr/>
          <p:nvPr/>
        </p:nvSpPr>
        <p:spPr>
          <a:xfrm>
            <a:off x="2673282" y="8613245"/>
            <a:ext cx="3295401" cy="2933700"/>
          </a:xfrm>
          <a:prstGeom prst="roundRect">
            <a:avLst>
              <a:gd name="adj" fmla="val 17694"/>
            </a:avLst>
          </a:prstGeom>
          <a:solidFill>
            <a:schemeClr val="bg1"/>
          </a:solidFill>
          <a:ln w="3810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42" name="Скругленный прямоугольник 41">
            <a:extLst>
              <a:ext uri="{FF2B5EF4-FFF2-40B4-BE49-F238E27FC236}">
                <a16:creationId xmlns:a16="http://schemas.microsoft.com/office/drawing/2014/main" id="{45689291-162D-4843-A22E-3ED9AFFDDE80}"/>
              </a:ext>
            </a:extLst>
          </p:cNvPr>
          <p:cNvSpPr/>
          <p:nvPr/>
        </p:nvSpPr>
        <p:spPr>
          <a:xfrm>
            <a:off x="2329129" y="4230159"/>
            <a:ext cx="4024312" cy="2563812"/>
          </a:xfrm>
          <a:prstGeom prst="roundRect">
            <a:avLst>
              <a:gd name="adj" fmla="val 20208"/>
            </a:avLst>
          </a:prstGeom>
          <a:solidFill>
            <a:schemeClr val="bg1"/>
          </a:solidFill>
          <a:ln w="3810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43" name="Скругленный прямоугольник 42">
            <a:extLst>
              <a:ext uri="{FF2B5EF4-FFF2-40B4-BE49-F238E27FC236}">
                <a16:creationId xmlns:a16="http://schemas.microsoft.com/office/drawing/2014/main" id="{038A4C3C-80C1-CD4F-919A-DF959D0333DA}"/>
              </a:ext>
            </a:extLst>
          </p:cNvPr>
          <p:cNvSpPr/>
          <p:nvPr/>
        </p:nvSpPr>
        <p:spPr>
          <a:xfrm>
            <a:off x="2699015" y="4596870"/>
            <a:ext cx="3287713" cy="7270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Coordinators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44" name="Скругленный прямоугольник 43">
            <a:extLst>
              <a:ext uri="{FF2B5EF4-FFF2-40B4-BE49-F238E27FC236}">
                <a16:creationId xmlns:a16="http://schemas.microsoft.com/office/drawing/2014/main" id="{E5590E1E-40A0-AE43-B227-043CCC591810}"/>
              </a:ext>
            </a:extLst>
          </p:cNvPr>
          <p:cNvSpPr/>
          <p:nvPr/>
        </p:nvSpPr>
        <p:spPr>
          <a:xfrm>
            <a:off x="3417321" y="2401358"/>
            <a:ext cx="1830387" cy="703983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</a:t>
            </a:r>
            <a:r>
              <a:rPr lang="en" sz="3200" baseline="30000" dirty="0">
                <a:ln w="0"/>
                <a:solidFill>
                  <a:schemeClr val="tx1"/>
                </a:solidFill>
              </a:rPr>
              <a:t>WXYZ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94872EDD-FF1C-C14C-8880-C5E75FF537C1}"/>
              </a:ext>
            </a:extLst>
          </p:cNvPr>
          <p:cNvCxnSpPr>
            <a:cxnSpLocks/>
          </p:cNvCxnSpPr>
          <p:nvPr/>
        </p:nvCxnSpPr>
        <p:spPr>
          <a:xfrm>
            <a:off x="4333057" y="3490383"/>
            <a:ext cx="0" cy="37147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Скругленный прямоугольник 45">
            <a:extLst>
              <a:ext uri="{FF2B5EF4-FFF2-40B4-BE49-F238E27FC236}">
                <a16:creationId xmlns:a16="http://schemas.microsoft.com/office/drawing/2014/main" id="{5C0D9E0A-26BE-854A-B72B-A5FD7B4607F0}"/>
              </a:ext>
            </a:extLst>
          </p:cNvPr>
          <p:cNvSpPr/>
          <p:nvPr/>
        </p:nvSpPr>
        <p:spPr>
          <a:xfrm>
            <a:off x="2695840" y="5697685"/>
            <a:ext cx="3290888" cy="73433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Mediators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47" name="Скругленный прямоугольник 46">
            <a:extLst>
              <a:ext uri="{FF2B5EF4-FFF2-40B4-BE49-F238E27FC236}">
                <a16:creationId xmlns:a16="http://schemas.microsoft.com/office/drawing/2014/main" id="{322236E5-2274-E547-87C3-FDBCAD4A0720}"/>
              </a:ext>
            </a:extLst>
          </p:cNvPr>
          <p:cNvSpPr/>
          <p:nvPr/>
        </p:nvSpPr>
        <p:spPr>
          <a:xfrm>
            <a:off x="3011004" y="8991747"/>
            <a:ext cx="2565400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DS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X</a:t>
            </a:r>
            <a:endParaRPr lang="ru-RU" sz="48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48" name="Скругленный прямоугольник 47">
            <a:extLst>
              <a:ext uri="{FF2B5EF4-FFF2-40B4-BE49-F238E27FC236}">
                <a16:creationId xmlns:a16="http://schemas.microsoft.com/office/drawing/2014/main" id="{F84A7644-0652-F94C-A657-ADCF94DDE4C7}"/>
              </a:ext>
            </a:extLst>
          </p:cNvPr>
          <p:cNvSpPr/>
          <p:nvPr/>
        </p:nvSpPr>
        <p:spPr>
          <a:xfrm>
            <a:off x="3011002" y="10420350"/>
            <a:ext cx="2565402" cy="76305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>
                <a:ln w="0"/>
                <a:solidFill>
                  <a:schemeClr val="tx1"/>
                </a:solidFill>
              </a:rPr>
              <a:t>Out read set</a:t>
            </a:r>
            <a:endParaRPr lang="en" sz="2400" dirty="0">
              <a:ln w="0"/>
              <a:solidFill>
                <a:schemeClr val="tx1"/>
              </a:solidFill>
            </a:endParaRPr>
          </a:p>
        </p:txBody>
      </p:sp>
      <p:sp>
        <p:nvSpPr>
          <p:cNvPr id="49" name="Объект 4">
            <a:extLst>
              <a:ext uri="{FF2B5EF4-FFF2-40B4-BE49-F238E27FC236}">
                <a16:creationId xmlns:a16="http://schemas.microsoft.com/office/drawing/2014/main" id="{06B69122-9A91-594D-9A05-3DC9E97910C3}"/>
              </a:ext>
            </a:extLst>
          </p:cNvPr>
          <p:cNvSpPr txBox="1">
            <a:spLocks/>
          </p:cNvSpPr>
          <p:nvPr/>
        </p:nvSpPr>
        <p:spPr>
          <a:xfrm>
            <a:off x="2778309" y="7498654"/>
            <a:ext cx="1313617" cy="39069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ru-RU" dirty="0"/>
              <a:t>План</a:t>
            </a:r>
            <a:endParaRPr lang="en" dirty="0"/>
          </a:p>
        </p:txBody>
      </p: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762DD4D5-9B38-2441-BADF-C5E812C82A4C}"/>
              </a:ext>
            </a:extLst>
          </p:cNvPr>
          <p:cNvCxnSpPr>
            <a:cxnSpLocks/>
          </p:cNvCxnSpPr>
          <p:nvPr/>
        </p:nvCxnSpPr>
        <p:spPr>
          <a:xfrm>
            <a:off x="4156175" y="7157508"/>
            <a:ext cx="0" cy="1095375"/>
          </a:xfrm>
          <a:prstGeom prst="straightConnector1">
            <a:avLst/>
          </a:prstGeom>
          <a:ln w="19050" cmpd="sng">
            <a:solidFill>
              <a:schemeClr val="accent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Скругленный прямоугольник 54">
            <a:extLst>
              <a:ext uri="{FF2B5EF4-FFF2-40B4-BE49-F238E27FC236}">
                <a16:creationId xmlns:a16="http://schemas.microsoft.com/office/drawing/2014/main" id="{F14784C5-4F83-6143-9B1D-CDF4C39D2ABD}"/>
              </a:ext>
            </a:extLst>
          </p:cNvPr>
          <p:cNvSpPr/>
          <p:nvPr/>
        </p:nvSpPr>
        <p:spPr>
          <a:xfrm>
            <a:off x="11471375" y="9340321"/>
            <a:ext cx="2565400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DS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Y</a:t>
            </a:r>
            <a:endParaRPr lang="ru-RU" sz="48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56" name="Скругленный прямоугольник 55">
            <a:extLst>
              <a:ext uri="{FF2B5EF4-FFF2-40B4-BE49-F238E27FC236}">
                <a16:creationId xmlns:a16="http://schemas.microsoft.com/office/drawing/2014/main" id="{D862B1CA-BE2B-554D-8B34-B46CF142AC24}"/>
              </a:ext>
            </a:extLst>
          </p:cNvPr>
          <p:cNvSpPr/>
          <p:nvPr/>
        </p:nvSpPr>
        <p:spPr>
          <a:xfrm>
            <a:off x="11471375" y="11547623"/>
            <a:ext cx="2565400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DS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Z</a:t>
            </a:r>
            <a:endParaRPr lang="ru-RU" sz="4800" baseline="-25000" dirty="0">
              <a:ln w="0"/>
              <a:solidFill>
                <a:schemeClr val="bg1"/>
              </a:solidFill>
            </a:endParaRPr>
          </a:p>
        </p:txBody>
      </p: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6CC26547-B604-D042-9703-0BD72E979955}"/>
              </a:ext>
            </a:extLst>
          </p:cNvPr>
          <p:cNvGrpSpPr/>
          <p:nvPr/>
        </p:nvGrpSpPr>
        <p:grpSpPr>
          <a:xfrm flipH="1">
            <a:off x="4156174" y="11879263"/>
            <a:ext cx="6946899" cy="362745"/>
            <a:chOff x="4876801" y="6808820"/>
            <a:chExt cx="2189162" cy="3073117"/>
          </a:xfrm>
        </p:grpSpPr>
        <p:cxnSp>
          <p:nvCxnSpPr>
            <p:cNvPr id="58" name="Прямая со стрелкой 57">
              <a:extLst>
                <a:ext uri="{FF2B5EF4-FFF2-40B4-BE49-F238E27FC236}">
                  <a16:creationId xmlns:a16="http://schemas.microsoft.com/office/drawing/2014/main" id="{DCC48740-2925-2142-A6E8-54DE0A0856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65963" y="6808820"/>
              <a:ext cx="0" cy="3073117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>
              <a:extLst>
                <a:ext uri="{FF2B5EF4-FFF2-40B4-BE49-F238E27FC236}">
                  <a16:creationId xmlns:a16="http://schemas.microsoft.com/office/drawing/2014/main" id="{0B78991E-E965-D44E-B559-E278205E13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76801" y="9881937"/>
              <a:ext cx="218916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C58A0CB6-1C52-A548-B968-D140DF2D01CF}"/>
              </a:ext>
            </a:extLst>
          </p:cNvPr>
          <p:cNvCxnSpPr>
            <a:cxnSpLocks/>
          </p:cNvCxnSpPr>
          <p:nvPr/>
        </p:nvCxnSpPr>
        <p:spPr>
          <a:xfrm>
            <a:off x="6708875" y="5877734"/>
            <a:ext cx="1104900" cy="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Группа 90">
            <a:extLst>
              <a:ext uri="{FF2B5EF4-FFF2-40B4-BE49-F238E27FC236}">
                <a16:creationId xmlns:a16="http://schemas.microsoft.com/office/drawing/2014/main" id="{FB38AACF-3558-8E41-9049-2CB01E11C392}"/>
              </a:ext>
            </a:extLst>
          </p:cNvPr>
          <p:cNvGrpSpPr/>
          <p:nvPr/>
        </p:nvGrpSpPr>
        <p:grpSpPr>
          <a:xfrm>
            <a:off x="1587600" y="6054196"/>
            <a:ext cx="9512052" cy="6589713"/>
            <a:chOff x="10363200" y="6392863"/>
            <a:chExt cx="9512052" cy="6589713"/>
          </a:xfrm>
        </p:grpSpPr>
        <p:cxnSp>
          <p:nvCxnSpPr>
            <p:cNvPr id="79" name="Прямая со стрелкой 78">
              <a:extLst>
                <a:ext uri="{FF2B5EF4-FFF2-40B4-BE49-F238E27FC236}">
                  <a16:creationId xmlns:a16="http://schemas.microsoft.com/office/drawing/2014/main" id="{E5C9EC9C-0F18-5540-AD19-8CAA27F90D0F}"/>
                </a:ext>
              </a:extLst>
            </p:cNvPr>
            <p:cNvCxnSpPr>
              <a:cxnSpLocks/>
            </p:cNvCxnSpPr>
            <p:nvPr/>
          </p:nvCxnSpPr>
          <p:spPr>
            <a:xfrm>
              <a:off x="10363200" y="6392863"/>
              <a:ext cx="371475" cy="0"/>
            </a:xfrm>
            <a:prstGeom prst="straightConnector1">
              <a:avLst/>
            </a:prstGeom>
            <a:ln w="19050" cmpd="sng">
              <a:solidFill>
                <a:schemeClr val="accent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>
              <a:extLst>
                <a:ext uri="{FF2B5EF4-FFF2-40B4-BE49-F238E27FC236}">
                  <a16:creationId xmlns:a16="http://schemas.microsoft.com/office/drawing/2014/main" id="{71F6F38E-95EE-3347-8348-1F422EC942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63200" y="6392863"/>
              <a:ext cx="4763" cy="6589712"/>
            </a:xfrm>
            <a:prstGeom prst="straightConnector1">
              <a:avLst/>
            </a:prstGeom>
            <a:ln w="19050" cmpd="sng">
              <a:solidFill>
                <a:schemeClr val="accent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 стрелкой 83">
              <a:extLst>
                <a:ext uri="{FF2B5EF4-FFF2-40B4-BE49-F238E27FC236}">
                  <a16:creationId xmlns:a16="http://schemas.microsoft.com/office/drawing/2014/main" id="{4E82582A-4264-3B4C-83D2-52D029258F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63200" y="12982575"/>
              <a:ext cx="9512052" cy="1"/>
            </a:xfrm>
            <a:prstGeom prst="straightConnector1">
              <a:avLst/>
            </a:prstGeom>
            <a:ln w="19050" cmpd="sng">
              <a:solidFill>
                <a:schemeClr val="accent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id="{5F901A9D-D5F9-BA44-8453-4F1B3C6F7075}"/>
              </a:ext>
            </a:extLst>
          </p:cNvPr>
          <p:cNvCxnSpPr>
            <a:cxnSpLocks/>
          </p:cNvCxnSpPr>
          <p:nvPr/>
        </p:nvCxnSpPr>
        <p:spPr>
          <a:xfrm>
            <a:off x="6708875" y="6254723"/>
            <a:ext cx="7366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>
            <a:extLst>
              <a:ext uri="{FF2B5EF4-FFF2-40B4-BE49-F238E27FC236}">
                <a16:creationId xmlns:a16="http://schemas.microsoft.com/office/drawing/2014/main" id="{4B453F37-1049-8A4C-B335-1EA70D588453}"/>
              </a:ext>
            </a:extLst>
          </p:cNvPr>
          <p:cNvCxnSpPr>
            <a:cxnSpLocks/>
          </p:cNvCxnSpPr>
          <p:nvPr/>
        </p:nvCxnSpPr>
        <p:spPr>
          <a:xfrm>
            <a:off x="7443888" y="6246702"/>
            <a:ext cx="0" cy="361167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>
            <a:extLst>
              <a:ext uri="{FF2B5EF4-FFF2-40B4-BE49-F238E27FC236}">
                <a16:creationId xmlns:a16="http://schemas.microsoft.com/office/drawing/2014/main" id="{03EA5C90-ADB0-C443-877E-AF86B9724221}"/>
              </a:ext>
            </a:extLst>
          </p:cNvPr>
          <p:cNvCxnSpPr>
            <a:cxnSpLocks/>
          </p:cNvCxnSpPr>
          <p:nvPr/>
        </p:nvCxnSpPr>
        <p:spPr>
          <a:xfrm>
            <a:off x="7445475" y="9855086"/>
            <a:ext cx="36576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1633F68D-401E-1C4C-B074-3F629457768B}"/>
              </a:ext>
            </a:extLst>
          </p:cNvPr>
          <p:cNvGrpSpPr/>
          <p:nvPr/>
        </p:nvGrpSpPr>
        <p:grpSpPr>
          <a:xfrm>
            <a:off x="9642575" y="8221663"/>
            <a:ext cx="1460500" cy="3533860"/>
            <a:chOff x="18418175" y="7837321"/>
            <a:chExt cx="1460500" cy="4256869"/>
          </a:xfrm>
        </p:grpSpPr>
        <p:cxnSp>
          <p:nvCxnSpPr>
            <p:cNvPr id="51" name="Прямая со стрелкой 50">
              <a:extLst>
                <a:ext uri="{FF2B5EF4-FFF2-40B4-BE49-F238E27FC236}">
                  <a16:creationId xmlns:a16="http://schemas.microsoft.com/office/drawing/2014/main" id="{FAE0E942-5936-4C4B-AA87-D1201C5D3C2D}"/>
                </a:ext>
              </a:extLst>
            </p:cNvPr>
            <p:cNvCxnSpPr>
              <a:cxnSpLocks/>
            </p:cNvCxnSpPr>
            <p:nvPr/>
          </p:nvCxnSpPr>
          <p:spPr>
            <a:xfrm>
              <a:off x="18418175" y="7837321"/>
              <a:ext cx="0" cy="4256869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>
              <a:extLst>
                <a:ext uri="{FF2B5EF4-FFF2-40B4-BE49-F238E27FC236}">
                  <a16:creationId xmlns:a16="http://schemas.microsoft.com/office/drawing/2014/main" id="{9BCCA19A-51B6-C54E-BC6E-8816A21324D0}"/>
                </a:ext>
              </a:extLst>
            </p:cNvPr>
            <p:cNvCxnSpPr>
              <a:cxnSpLocks/>
            </p:cNvCxnSpPr>
            <p:nvPr/>
          </p:nvCxnSpPr>
          <p:spPr>
            <a:xfrm>
              <a:off x="18418175" y="12087726"/>
              <a:ext cx="14605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01536AE4-D632-BB4D-923C-96A24A68E558}"/>
              </a:ext>
            </a:extLst>
          </p:cNvPr>
          <p:cNvGrpSpPr/>
          <p:nvPr/>
        </p:nvGrpSpPr>
        <p:grpSpPr>
          <a:xfrm>
            <a:off x="10009288" y="8221663"/>
            <a:ext cx="1093787" cy="1289523"/>
            <a:chOff x="18418175" y="6527878"/>
            <a:chExt cx="1460500" cy="5566312"/>
          </a:xfrm>
        </p:grpSpPr>
        <p:cxnSp>
          <p:nvCxnSpPr>
            <p:cNvPr id="60" name="Прямая со стрелкой 59">
              <a:extLst>
                <a:ext uri="{FF2B5EF4-FFF2-40B4-BE49-F238E27FC236}">
                  <a16:creationId xmlns:a16="http://schemas.microsoft.com/office/drawing/2014/main" id="{22F64F4F-C2A0-8441-825A-907CD0FA97CA}"/>
                </a:ext>
              </a:extLst>
            </p:cNvPr>
            <p:cNvCxnSpPr>
              <a:cxnSpLocks/>
            </p:cNvCxnSpPr>
            <p:nvPr/>
          </p:nvCxnSpPr>
          <p:spPr>
            <a:xfrm>
              <a:off x="18418175" y="6527878"/>
              <a:ext cx="0" cy="55663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>
              <a:extLst>
                <a:ext uri="{FF2B5EF4-FFF2-40B4-BE49-F238E27FC236}">
                  <a16:creationId xmlns:a16="http://schemas.microsoft.com/office/drawing/2014/main" id="{BDEAFBC5-AF6D-1B4B-8556-35BACF914E9B}"/>
                </a:ext>
              </a:extLst>
            </p:cNvPr>
            <p:cNvCxnSpPr>
              <a:cxnSpLocks/>
            </p:cNvCxnSpPr>
            <p:nvPr/>
          </p:nvCxnSpPr>
          <p:spPr>
            <a:xfrm>
              <a:off x="18418175" y="12087726"/>
              <a:ext cx="14605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Объект 4">
            <a:extLst>
              <a:ext uri="{FF2B5EF4-FFF2-40B4-BE49-F238E27FC236}">
                <a16:creationId xmlns:a16="http://schemas.microsoft.com/office/drawing/2014/main" id="{1967780D-E648-8B48-834C-82EFBC433F5A}"/>
              </a:ext>
            </a:extLst>
          </p:cNvPr>
          <p:cNvSpPr txBox="1">
            <a:spLocks/>
          </p:cNvSpPr>
          <p:nvPr/>
        </p:nvSpPr>
        <p:spPr>
          <a:xfrm>
            <a:off x="15484474" y="2707200"/>
            <a:ext cx="7798429" cy="984064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accent1"/>
              </a:buClr>
            </a:pPr>
            <a:r>
              <a:rPr lang="ru-RU" dirty="0"/>
              <a:t>Область применения </a:t>
            </a:r>
            <a:br>
              <a:rPr lang="ru-RU" dirty="0"/>
            </a:br>
            <a:endParaRPr lang="ru-RU" dirty="0"/>
          </a:p>
          <a:p>
            <a:pPr lvl="2"/>
            <a:r>
              <a:rPr lang="ru-RU" dirty="0"/>
              <a:t>Высокая конкуренция на данных</a:t>
            </a:r>
          </a:p>
          <a:p>
            <a:pPr lvl="2"/>
            <a:r>
              <a:rPr lang="ru-RU" dirty="0"/>
              <a:t>Пропускная способность предпочтительнее быстрого отклика</a:t>
            </a:r>
          </a:p>
          <a:p>
            <a:pPr lvl="2"/>
            <a:endParaRPr lang="ru-RU" dirty="0"/>
          </a:p>
        </p:txBody>
      </p: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28AC6056-229F-2840-A19D-FC640CB23D74}"/>
              </a:ext>
            </a:extLst>
          </p:cNvPr>
          <p:cNvGrpSpPr/>
          <p:nvPr/>
        </p:nvGrpSpPr>
        <p:grpSpPr>
          <a:xfrm>
            <a:off x="6340475" y="10259649"/>
            <a:ext cx="4759175" cy="522651"/>
            <a:chOff x="15484475" y="10587789"/>
            <a:chExt cx="5066383" cy="565986"/>
          </a:xfrm>
        </p:grpSpPr>
        <p:cxnSp>
          <p:nvCxnSpPr>
            <p:cNvPr id="61" name="Прямая со стрелкой 60">
              <a:extLst>
                <a:ext uri="{FF2B5EF4-FFF2-40B4-BE49-F238E27FC236}">
                  <a16:creationId xmlns:a16="http://schemas.microsoft.com/office/drawing/2014/main" id="{D4E8FEDD-4E93-8247-B99B-FA82CC0A19C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681574" y="10587789"/>
              <a:ext cx="0" cy="565986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>
              <a:extLst>
                <a:ext uri="{FF2B5EF4-FFF2-40B4-BE49-F238E27FC236}">
                  <a16:creationId xmlns:a16="http://schemas.microsoft.com/office/drawing/2014/main" id="{4F3BACB7-A7AB-E649-BBCF-9B9C59C43606}"/>
                </a:ext>
              </a:extLst>
            </p:cNvPr>
            <p:cNvCxnSpPr>
              <a:cxnSpLocks/>
            </p:cNvCxnSpPr>
            <p:nvPr/>
          </p:nvCxnSpPr>
          <p:spPr>
            <a:xfrm>
              <a:off x="17681574" y="10587789"/>
              <a:ext cx="2869284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 стрелкой 66">
              <a:extLst>
                <a:ext uri="{FF2B5EF4-FFF2-40B4-BE49-F238E27FC236}">
                  <a16:creationId xmlns:a16="http://schemas.microsoft.com/office/drawing/2014/main" id="{B3F1E9E6-C690-7A4C-8B46-75F2A2CACE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84475" y="11153774"/>
              <a:ext cx="2197100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Номер слайда 3">
            <a:extLst>
              <a:ext uri="{FF2B5EF4-FFF2-40B4-BE49-F238E27FC236}">
                <a16:creationId xmlns:a16="http://schemas.microsoft.com/office/drawing/2014/main" id="{FE7A631D-F9F5-4C47-A3AA-2AC9F2AC22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46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18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Транзакция </a:t>
            </a:r>
            <a:r>
              <a:rPr lang="en-US" dirty="0"/>
              <a:t>RW</a:t>
            </a:r>
            <a:endParaRPr lang="ru-RU" dirty="0"/>
          </a:p>
        </p:txBody>
      </p:sp>
      <p:sp>
        <p:nvSpPr>
          <p:cNvPr id="47" name="Объект 4">
            <a:extLst>
              <a:ext uri="{FF2B5EF4-FFF2-40B4-BE49-F238E27FC236}">
                <a16:creationId xmlns:a16="http://schemas.microsoft.com/office/drawing/2014/main" id="{D36D7599-23BA-CD4B-BB7A-4249B2A555B7}"/>
              </a:ext>
            </a:extLst>
          </p:cNvPr>
          <p:cNvSpPr txBox="1">
            <a:spLocks/>
          </p:cNvSpPr>
          <p:nvPr/>
        </p:nvSpPr>
        <p:spPr>
          <a:xfrm>
            <a:off x="15484475" y="2706687"/>
            <a:ext cx="7798429" cy="1027588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Aft>
                <a:spcPts val="1000"/>
              </a:spcAft>
            </a:pPr>
            <a:r>
              <a:rPr lang="ru-RU" dirty="0"/>
              <a:t>1 </a:t>
            </a:r>
            <a:r>
              <a:rPr lang="en-US" dirty="0"/>
              <a:t>RTT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marL="4037" lvl="2" indent="0">
              <a:spcAft>
                <a:spcPts val="1000"/>
              </a:spcAft>
              <a:buNone/>
            </a:pPr>
            <a:endParaRPr lang="en-US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5603875" y="2340000"/>
            <a:ext cx="8420100" cy="7975599"/>
            <a:chOff x="5603875" y="2863854"/>
            <a:chExt cx="8420100" cy="7975599"/>
          </a:xfrm>
        </p:grpSpPr>
        <p:sp>
          <p:nvSpPr>
            <p:cNvPr id="43" name="Скругленный прямоугольник 42">
              <a:extLst>
                <a:ext uri="{FF2B5EF4-FFF2-40B4-BE49-F238E27FC236}">
                  <a16:creationId xmlns:a16="http://schemas.microsoft.com/office/drawing/2014/main" id="{405D6D1D-09F2-9F4A-8B1E-5060824D18F8}"/>
                </a:ext>
              </a:extLst>
            </p:cNvPr>
            <p:cNvSpPr/>
            <p:nvPr/>
          </p:nvSpPr>
          <p:spPr>
            <a:xfrm>
              <a:off x="5603875" y="5299075"/>
              <a:ext cx="4024313" cy="3159125"/>
            </a:xfrm>
            <a:prstGeom prst="roundRect">
              <a:avLst>
                <a:gd name="adj" fmla="val 17498"/>
              </a:avLst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endParaRPr lang="ru-RU" sz="48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53" name="Объект 4">
              <a:extLst>
                <a:ext uri="{FF2B5EF4-FFF2-40B4-BE49-F238E27FC236}">
                  <a16:creationId xmlns:a16="http://schemas.microsoft.com/office/drawing/2014/main" id="{9A8DA2F3-A5F9-3545-AABA-5D7B7497334E}"/>
                </a:ext>
              </a:extLst>
            </p:cNvPr>
            <p:cNvSpPr txBox="1">
              <a:spLocks/>
            </p:cNvSpPr>
            <p:nvPr/>
          </p:nvSpPr>
          <p:spPr>
            <a:xfrm>
              <a:off x="8118726" y="2863854"/>
              <a:ext cx="1462088" cy="48011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marR="0" indent="-719964" algn="l" defTabSz="190790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FFCC00"/>
                </a:buClr>
                <a:buSzPct val="120000"/>
                <a:buFont typeface="Arial Unicode MS" panose="020B0604020202020204" pitchFamily="34" charset="-128"/>
                <a:buChar char="▎"/>
                <a:tabLst/>
                <a:defRPr sz="32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Pct val="150000"/>
                <a:buFont typeface="Yandex Sans Text Light" panose="02000000000000000000" pitchFamily="2" charset="-52"/>
                <a:buChar char="›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+mj-lt"/>
                <a:buAutoNum type="arabicPeriod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8699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007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7315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1623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2" indent="0">
                <a:buNone/>
              </a:pPr>
              <a:r>
                <a:rPr lang="en-US" dirty="0"/>
                <a:t>TxBody</a:t>
              </a:r>
              <a:endParaRPr lang="en" dirty="0"/>
            </a:p>
          </p:txBody>
        </p:sp>
        <p:sp>
          <p:nvSpPr>
            <p:cNvPr id="55" name="Скругленный прямоугольник 54">
              <a:extLst>
                <a:ext uri="{FF2B5EF4-FFF2-40B4-BE49-F238E27FC236}">
                  <a16:creationId xmlns:a16="http://schemas.microsoft.com/office/drawing/2014/main" id="{FEB447BE-5022-0D43-93B0-DDF0290B849E}"/>
                </a:ext>
              </a:extLst>
            </p:cNvPr>
            <p:cNvSpPr/>
            <p:nvPr/>
          </p:nvSpPr>
          <p:spPr>
            <a:xfrm>
              <a:off x="5603875" y="3475038"/>
              <a:ext cx="1828800" cy="719137"/>
            </a:xfrm>
            <a:prstGeom prst="roundRect">
              <a:avLst>
                <a:gd name="adj" fmla="val 50000"/>
              </a:avLst>
            </a:prstGeom>
            <a:solidFill>
              <a:srgbClr val="C1DCFC"/>
            </a:solidFill>
            <a:ln w="19050">
              <a:solidFill>
                <a:srgbClr val="C1DC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" sz="3200" dirty="0">
                  <a:ln w="0"/>
                  <a:solidFill>
                    <a:schemeClr val="tx1"/>
                  </a:solidFill>
                </a:rPr>
                <a:t>A</a:t>
              </a:r>
              <a:endParaRPr lang="ru-RU" sz="3200" baseline="30000" dirty="0">
                <a:ln w="0"/>
                <a:solidFill>
                  <a:schemeClr val="tx1"/>
                </a:solidFill>
              </a:endParaRPr>
            </a:p>
          </p:txBody>
        </p:sp>
        <p:cxnSp>
          <p:nvCxnSpPr>
            <p:cNvPr id="56" name="Прямая со стрелкой 55">
              <a:extLst>
                <a:ext uri="{FF2B5EF4-FFF2-40B4-BE49-F238E27FC236}">
                  <a16:creationId xmlns:a16="http://schemas.microsoft.com/office/drawing/2014/main" id="{493CF43E-3F99-7D4A-B11A-26B3E9475080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3657706"/>
              <a:ext cx="4213235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>
              <a:extLst>
                <a:ext uri="{FF2B5EF4-FFF2-40B4-BE49-F238E27FC236}">
                  <a16:creationId xmlns:a16="http://schemas.microsoft.com/office/drawing/2014/main" id="{5ED5E0AA-6DF4-A04D-A57B-C7EDA768D410}"/>
                </a:ext>
              </a:extLst>
            </p:cNvPr>
            <p:cNvCxnSpPr>
              <a:cxnSpLocks/>
            </p:cNvCxnSpPr>
            <p:nvPr/>
          </p:nvCxnSpPr>
          <p:spPr>
            <a:xfrm>
              <a:off x="12008902" y="3657707"/>
              <a:ext cx="0" cy="3657493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>
              <a:extLst>
                <a:ext uri="{FF2B5EF4-FFF2-40B4-BE49-F238E27FC236}">
                  <a16:creationId xmlns:a16="http://schemas.microsoft.com/office/drawing/2014/main" id="{2936B034-B483-B644-9569-A7007C8553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96075" y="4564063"/>
              <a:ext cx="0" cy="3683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arrow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Скругленный прямоугольник 68">
              <a:extLst>
                <a:ext uri="{FF2B5EF4-FFF2-40B4-BE49-F238E27FC236}">
                  <a16:creationId xmlns:a16="http://schemas.microsoft.com/office/drawing/2014/main" id="{2EC7862E-12D9-1847-AD9A-A06AE82937F9}"/>
                </a:ext>
              </a:extLst>
            </p:cNvPr>
            <p:cNvSpPr/>
            <p:nvPr/>
          </p:nvSpPr>
          <p:spPr>
            <a:xfrm>
              <a:off x="5976939" y="7359643"/>
              <a:ext cx="3281362" cy="733425"/>
            </a:xfrm>
            <a:prstGeom prst="roundRect">
              <a:avLst>
                <a:gd name="adj" fmla="val 50000"/>
              </a:avLst>
            </a:prstGeom>
            <a:solidFill>
              <a:srgbClr val="C2DDFC"/>
            </a:solidFill>
            <a:ln w="19050">
              <a:solidFill>
                <a:srgbClr val="C2DD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216000" rIns="90000" bIns="216000" rtlCol="0" anchor="ctr" anchorCtr="0">
              <a:noAutofit/>
            </a:bodyPr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Persist</a:t>
              </a:r>
              <a:r>
                <a:rPr lang="ru-RU" sz="3200" dirty="0">
                  <a:ln w="0"/>
                  <a:solidFill>
                    <a:schemeClr val="tx1"/>
                  </a:solidFill>
                </a:rPr>
                <a:t> </a:t>
              </a:r>
              <a:r>
                <a:rPr lang="en-US" sz="3200" dirty="0">
                  <a:ln w="0"/>
                  <a:solidFill>
                    <a:schemeClr val="tx1"/>
                  </a:solidFill>
                </a:rPr>
                <a:t>TxBody</a:t>
              </a:r>
              <a:endParaRPr lang="ru-RU" sz="32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40" name="Скругленный прямоугольник 39">
              <a:extLst>
                <a:ext uri="{FF2B5EF4-FFF2-40B4-BE49-F238E27FC236}">
                  <a16:creationId xmlns:a16="http://schemas.microsoft.com/office/drawing/2014/main" id="{29EB6EC7-D5B2-6F46-9987-776CE5A453B1}"/>
                </a:ext>
              </a:extLst>
            </p:cNvPr>
            <p:cNvSpPr/>
            <p:nvPr/>
          </p:nvSpPr>
          <p:spPr>
            <a:xfrm>
              <a:off x="5976939" y="5649913"/>
              <a:ext cx="3281362" cy="1339843"/>
            </a:xfrm>
            <a:prstGeom prst="roundRect">
              <a:avLst>
                <a:gd name="adj" fmla="val 28967"/>
              </a:avLst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-US" sz="3200" dirty="0">
                  <a:ln w="0"/>
                  <a:solidFill>
                    <a:schemeClr val="bg1"/>
                  </a:solidFill>
                </a:rPr>
                <a:t>Read DataShard</a:t>
              </a:r>
              <a:endParaRPr lang="ru-RU" sz="3200" baseline="-250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25" name="Скругленный прямоугольник 24">
              <a:extLst>
                <a:ext uri="{FF2B5EF4-FFF2-40B4-BE49-F238E27FC236}">
                  <a16:creationId xmlns:a16="http://schemas.microsoft.com/office/drawing/2014/main" id="{804EF5B5-76AC-2F4E-9BB4-02AE9C955983}"/>
                </a:ext>
              </a:extLst>
            </p:cNvPr>
            <p:cNvSpPr/>
            <p:nvPr/>
          </p:nvSpPr>
          <p:spPr>
            <a:xfrm>
              <a:off x="9998075" y="7672388"/>
              <a:ext cx="4025900" cy="3167065"/>
            </a:xfrm>
            <a:prstGeom prst="roundRect">
              <a:avLst>
                <a:gd name="adj" fmla="val 16003"/>
              </a:avLst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endParaRPr lang="ru-RU" sz="48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27" name="Скругленный прямоугольник 26">
              <a:extLst>
                <a:ext uri="{FF2B5EF4-FFF2-40B4-BE49-F238E27FC236}">
                  <a16:creationId xmlns:a16="http://schemas.microsoft.com/office/drawing/2014/main" id="{1BE61A6C-0EC0-1146-8EA7-332AF09F51CE}"/>
                </a:ext>
              </a:extLst>
            </p:cNvPr>
            <p:cNvSpPr/>
            <p:nvPr/>
          </p:nvSpPr>
          <p:spPr>
            <a:xfrm>
              <a:off x="10371138" y="9718680"/>
              <a:ext cx="3284537" cy="733425"/>
            </a:xfrm>
            <a:prstGeom prst="roundRect">
              <a:avLst>
                <a:gd name="adj" fmla="val 50000"/>
              </a:avLst>
            </a:prstGeom>
            <a:solidFill>
              <a:srgbClr val="C2DDFC"/>
            </a:solidFill>
            <a:ln w="19050">
              <a:solidFill>
                <a:srgbClr val="C2DD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216000" rIns="90000" bIns="216000" rtlCol="0" anchor="ctr" anchorCtr="0">
              <a:noAutofit/>
            </a:bodyPr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Persist</a:t>
              </a:r>
              <a:r>
                <a:rPr lang="ru-RU" sz="3200" dirty="0">
                  <a:ln w="0"/>
                  <a:solidFill>
                    <a:schemeClr val="tx1"/>
                  </a:solidFill>
                </a:rPr>
                <a:t> </a:t>
              </a:r>
              <a:r>
                <a:rPr lang="en-US" sz="3200" dirty="0">
                  <a:ln w="0"/>
                  <a:solidFill>
                    <a:schemeClr val="tx1"/>
                  </a:solidFill>
                </a:rPr>
                <a:t>TxBody</a:t>
              </a:r>
              <a:endParaRPr lang="ru-RU" sz="32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29" name="Скругленный прямоугольник 28">
              <a:extLst>
                <a:ext uri="{FF2B5EF4-FFF2-40B4-BE49-F238E27FC236}">
                  <a16:creationId xmlns:a16="http://schemas.microsoft.com/office/drawing/2014/main" id="{62B668DB-43D6-D04D-B2EE-E64F6526AA7F}"/>
                </a:ext>
              </a:extLst>
            </p:cNvPr>
            <p:cNvSpPr/>
            <p:nvPr/>
          </p:nvSpPr>
          <p:spPr>
            <a:xfrm>
              <a:off x="10371138" y="8086732"/>
              <a:ext cx="3284537" cy="1262062"/>
            </a:xfrm>
            <a:prstGeom prst="roundRect">
              <a:avLst>
                <a:gd name="adj" fmla="val 27358"/>
              </a:avLst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-US" sz="3200" dirty="0">
                  <a:ln w="0"/>
                  <a:solidFill>
                    <a:schemeClr val="bg1"/>
                  </a:solidFill>
                </a:rPr>
                <a:t>Write DataShard</a:t>
              </a:r>
              <a:endParaRPr lang="ru-RU" sz="3200" baseline="-25000" dirty="0">
                <a:ln w="0"/>
                <a:solidFill>
                  <a:schemeClr val="bg1"/>
                </a:solidFill>
              </a:endParaRPr>
            </a:p>
          </p:txBody>
        </p:sp>
        <p:cxnSp>
          <p:nvCxnSpPr>
            <p:cNvPr id="45" name="Прямая со стрелкой 44">
              <a:extLst>
                <a:ext uri="{FF2B5EF4-FFF2-40B4-BE49-F238E27FC236}">
                  <a16:creationId xmlns:a16="http://schemas.microsoft.com/office/drawing/2014/main" id="{4DC6D319-95CF-1C44-A211-3012798059E0}"/>
                </a:ext>
              </a:extLst>
            </p:cNvPr>
            <p:cNvCxnSpPr>
              <a:cxnSpLocks/>
            </p:cNvCxnSpPr>
            <p:nvPr/>
          </p:nvCxnSpPr>
          <p:spPr>
            <a:xfrm>
              <a:off x="6340475" y="4564063"/>
              <a:ext cx="0" cy="3683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arrow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>
              <a:extLst>
                <a:ext uri="{FF2B5EF4-FFF2-40B4-BE49-F238E27FC236}">
                  <a16:creationId xmlns:a16="http://schemas.microsoft.com/office/drawing/2014/main" id="{90264D0F-50F4-234D-88F6-C079BB834E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02565" y="3971925"/>
              <a:ext cx="3856035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>
              <a:extLst>
                <a:ext uri="{FF2B5EF4-FFF2-40B4-BE49-F238E27FC236}">
                  <a16:creationId xmlns:a16="http://schemas.microsoft.com/office/drawing/2014/main" id="{B2ED7A3D-72D8-624E-8B6F-DB61433816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660400" y="3960000"/>
              <a:ext cx="1" cy="33147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Номер слайда 3">
            <a:extLst>
              <a:ext uri="{FF2B5EF4-FFF2-40B4-BE49-F238E27FC236}">
                <a16:creationId xmlns:a16="http://schemas.microsoft.com/office/drawing/2014/main" id="{56EBB7C7-7978-0B49-828D-239709DA6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47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72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Транзакция </a:t>
            </a:r>
            <a:r>
              <a:rPr lang="en-US" dirty="0"/>
              <a:t>RW</a:t>
            </a:r>
            <a:endParaRPr lang="ru-RU" dirty="0"/>
          </a:p>
        </p:txBody>
      </p:sp>
      <p:sp>
        <p:nvSpPr>
          <p:cNvPr id="47" name="Объект 4">
            <a:extLst>
              <a:ext uri="{FF2B5EF4-FFF2-40B4-BE49-F238E27FC236}">
                <a16:creationId xmlns:a16="http://schemas.microsoft.com/office/drawing/2014/main" id="{D36D7599-23BA-CD4B-BB7A-4249B2A555B7}"/>
              </a:ext>
            </a:extLst>
          </p:cNvPr>
          <p:cNvSpPr txBox="1">
            <a:spLocks/>
          </p:cNvSpPr>
          <p:nvPr/>
        </p:nvSpPr>
        <p:spPr>
          <a:xfrm>
            <a:off x="15484475" y="2706687"/>
            <a:ext cx="7798429" cy="1027588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Aft>
                <a:spcPts val="1000"/>
              </a:spcAft>
            </a:pPr>
            <a:r>
              <a:rPr lang="ru-RU" dirty="0"/>
              <a:t>1 </a:t>
            </a:r>
            <a:r>
              <a:rPr lang="en-US" dirty="0"/>
              <a:t>RTT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endParaRPr lang="en-US" dirty="0"/>
          </a:p>
          <a:p>
            <a:pPr lvl="2">
              <a:spcAft>
                <a:spcPts val="1000"/>
              </a:spcAft>
            </a:pPr>
            <a:r>
              <a:rPr lang="ru-RU" dirty="0"/>
              <a:t>0.5 </a:t>
            </a:r>
            <a:r>
              <a:rPr lang="en-US" dirty="0"/>
              <a:t>RTT</a:t>
            </a:r>
            <a:endParaRPr lang="ru-RU" dirty="0"/>
          </a:p>
          <a:p>
            <a:pPr lvl="2">
              <a:spcAft>
                <a:spcPts val="1000"/>
              </a:spcAft>
            </a:pPr>
            <a:r>
              <a:rPr lang="en-US" dirty="0"/>
              <a:t>1 plan batch time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r>
              <a:rPr lang="ru-RU" dirty="0"/>
              <a:t>0.5 </a:t>
            </a:r>
            <a:r>
              <a:rPr lang="en-US" dirty="0"/>
              <a:t>RTT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579563" y="2340000"/>
            <a:ext cx="12444412" cy="7975599"/>
            <a:chOff x="1579563" y="2863854"/>
            <a:chExt cx="12444412" cy="7975599"/>
          </a:xfrm>
        </p:grpSpPr>
        <p:sp>
          <p:nvSpPr>
            <p:cNvPr id="43" name="Скругленный прямоугольник 42">
              <a:extLst>
                <a:ext uri="{FF2B5EF4-FFF2-40B4-BE49-F238E27FC236}">
                  <a16:creationId xmlns:a16="http://schemas.microsoft.com/office/drawing/2014/main" id="{405D6D1D-09F2-9F4A-8B1E-5060824D18F8}"/>
                </a:ext>
              </a:extLst>
            </p:cNvPr>
            <p:cNvSpPr/>
            <p:nvPr/>
          </p:nvSpPr>
          <p:spPr>
            <a:xfrm>
              <a:off x="5603875" y="5299075"/>
              <a:ext cx="4024313" cy="3159125"/>
            </a:xfrm>
            <a:prstGeom prst="roundRect">
              <a:avLst>
                <a:gd name="adj" fmla="val 17834"/>
              </a:avLst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endParaRPr lang="ru-RU" sz="48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50" name="Скругленный прямоугольник 49">
              <a:extLst>
                <a:ext uri="{FF2B5EF4-FFF2-40B4-BE49-F238E27FC236}">
                  <a16:creationId xmlns:a16="http://schemas.microsoft.com/office/drawing/2014/main" id="{1806E675-EFEA-C848-8A58-9FCCBB69FEE7}"/>
                </a:ext>
              </a:extLst>
            </p:cNvPr>
            <p:cNvSpPr/>
            <p:nvPr/>
          </p:nvSpPr>
          <p:spPr>
            <a:xfrm>
              <a:off x="1579563" y="4935537"/>
              <a:ext cx="3657600" cy="3657601"/>
            </a:xfrm>
            <a:prstGeom prst="roundRect">
              <a:avLst>
                <a:gd name="adj" fmla="val 13177"/>
              </a:avLst>
            </a:prstGeom>
            <a:solidFill>
              <a:schemeClr val="bg1"/>
            </a:solidFill>
            <a:ln w="38100">
              <a:solidFill>
                <a:srgbClr val="0077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endParaRPr lang="ru-RU" sz="48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48" name="Объект 4">
              <a:extLst>
                <a:ext uri="{FF2B5EF4-FFF2-40B4-BE49-F238E27FC236}">
                  <a16:creationId xmlns:a16="http://schemas.microsoft.com/office/drawing/2014/main" id="{53DABCCD-FC41-4746-B208-7FD31812AF3D}"/>
                </a:ext>
              </a:extLst>
            </p:cNvPr>
            <p:cNvSpPr txBox="1">
              <a:spLocks/>
            </p:cNvSpPr>
            <p:nvPr/>
          </p:nvSpPr>
          <p:spPr>
            <a:xfrm>
              <a:off x="3697528" y="3078162"/>
              <a:ext cx="1462088" cy="48011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marR="0" indent="-719964" algn="l" defTabSz="190790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FFCC00"/>
                </a:buClr>
                <a:buSzPct val="120000"/>
                <a:buFont typeface="Arial Unicode MS" panose="020B0604020202020204" pitchFamily="34" charset="-128"/>
                <a:buChar char="▎"/>
                <a:tabLst/>
                <a:defRPr sz="32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Pct val="150000"/>
                <a:buFont typeface="Yandex Sans Text Light" panose="02000000000000000000" pitchFamily="2" charset="-52"/>
                <a:buChar char="›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+mj-lt"/>
                <a:buAutoNum type="arabicPeriod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8699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007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7315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1623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2" indent="0">
                <a:buNone/>
              </a:pPr>
              <a:r>
                <a:rPr lang="en-US" dirty="0"/>
                <a:t>TxMeta</a:t>
              </a:r>
              <a:endParaRPr lang="en" dirty="0"/>
            </a:p>
          </p:txBody>
        </p:sp>
        <p:sp>
          <p:nvSpPr>
            <p:cNvPr id="49" name="Скругленный прямоугольник 48">
              <a:extLst>
                <a:ext uri="{FF2B5EF4-FFF2-40B4-BE49-F238E27FC236}">
                  <a16:creationId xmlns:a16="http://schemas.microsoft.com/office/drawing/2014/main" id="{4B90C30B-F418-4844-9538-0072E9B8F9C5}"/>
                </a:ext>
              </a:extLst>
            </p:cNvPr>
            <p:cNvSpPr/>
            <p:nvPr/>
          </p:nvSpPr>
          <p:spPr>
            <a:xfrm>
              <a:off x="1946274" y="7505700"/>
              <a:ext cx="2970000" cy="715963"/>
            </a:xfrm>
            <a:prstGeom prst="roundRect">
              <a:avLst>
                <a:gd name="adj" fmla="val 50000"/>
              </a:avLst>
            </a:prstGeom>
            <a:solidFill>
              <a:srgbClr val="C2DDFC"/>
            </a:solidFill>
            <a:ln w="19050">
              <a:solidFill>
                <a:srgbClr val="C2DD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216000" rIns="90000" bIns="216000" rtlCol="0" anchor="ctr" anchorCtr="0"/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Persist</a:t>
              </a:r>
              <a:r>
                <a:rPr lang="ru-RU" sz="3200" dirty="0">
                  <a:ln w="0"/>
                  <a:solidFill>
                    <a:schemeClr val="tx1"/>
                  </a:solidFill>
                </a:rPr>
                <a:t> </a:t>
              </a:r>
              <a:r>
                <a:rPr lang="en-US" sz="3200" dirty="0">
                  <a:ln w="0"/>
                  <a:solidFill>
                    <a:schemeClr val="tx1"/>
                  </a:solidFill>
                </a:rPr>
                <a:t>Plan</a:t>
              </a:r>
              <a:endParaRPr lang="ru-RU" sz="32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51" name="Скругленный прямоугольник 50">
              <a:extLst>
                <a:ext uri="{FF2B5EF4-FFF2-40B4-BE49-F238E27FC236}">
                  <a16:creationId xmlns:a16="http://schemas.microsoft.com/office/drawing/2014/main" id="{6246B835-D028-8D4A-B33F-EC2AD6C35B69}"/>
                </a:ext>
              </a:extLst>
            </p:cNvPr>
            <p:cNvSpPr/>
            <p:nvPr/>
          </p:nvSpPr>
          <p:spPr>
            <a:xfrm>
              <a:off x="1946274" y="5302249"/>
              <a:ext cx="2970000" cy="727075"/>
            </a:xfrm>
            <a:prstGeom prst="roundRect">
              <a:avLst>
                <a:gd name="adj" fmla="val 50000"/>
              </a:avLst>
            </a:prstGeom>
            <a:solidFill>
              <a:srgbClr val="0077FF"/>
            </a:solidFill>
            <a:ln w="19050">
              <a:solidFill>
                <a:srgbClr val="0077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-US" sz="3200" dirty="0">
                  <a:ln w="0"/>
                  <a:solidFill>
                    <a:schemeClr val="bg1"/>
                  </a:solidFill>
                </a:rPr>
                <a:t>Coordinators</a:t>
              </a:r>
              <a:endParaRPr lang="ru-RU" sz="32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52" name="Скругленный прямоугольник 51">
              <a:extLst>
                <a:ext uri="{FF2B5EF4-FFF2-40B4-BE49-F238E27FC236}">
                  <a16:creationId xmlns:a16="http://schemas.microsoft.com/office/drawing/2014/main" id="{C6E9CC2A-426A-364D-912F-1F0540917903}"/>
                </a:ext>
              </a:extLst>
            </p:cNvPr>
            <p:cNvSpPr/>
            <p:nvPr/>
          </p:nvSpPr>
          <p:spPr>
            <a:xfrm>
              <a:off x="1946274" y="6403064"/>
              <a:ext cx="2968626" cy="734335"/>
            </a:xfrm>
            <a:prstGeom prst="roundRect">
              <a:avLst>
                <a:gd name="adj" fmla="val 50000"/>
              </a:avLst>
            </a:prstGeom>
            <a:solidFill>
              <a:srgbClr val="0077FF"/>
            </a:solidFill>
            <a:ln w="19050">
              <a:solidFill>
                <a:srgbClr val="0077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-US" sz="3200" dirty="0">
                  <a:ln w="0"/>
                  <a:solidFill>
                    <a:schemeClr val="bg1"/>
                  </a:solidFill>
                </a:rPr>
                <a:t>Mediators</a:t>
              </a:r>
              <a:endParaRPr lang="ru-RU" sz="32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53" name="Объект 4">
              <a:extLst>
                <a:ext uri="{FF2B5EF4-FFF2-40B4-BE49-F238E27FC236}">
                  <a16:creationId xmlns:a16="http://schemas.microsoft.com/office/drawing/2014/main" id="{9A8DA2F3-A5F9-3545-AABA-5D7B7497334E}"/>
                </a:ext>
              </a:extLst>
            </p:cNvPr>
            <p:cNvSpPr txBox="1">
              <a:spLocks/>
            </p:cNvSpPr>
            <p:nvPr/>
          </p:nvSpPr>
          <p:spPr>
            <a:xfrm>
              <a:off x="8118726" y="2863854"/>
              <a:ext cx="1462088" cy="48011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marR="0" indent="-719964" algn="l" defTabSz="190790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FFCC00"/>
                </a:buClr>
                <a:buSzPct val="120000"/>
                <a:buFont typeface="Arial Unicode MS" panose="020B0604020202020204" pitchFamily="34" charset="-128"/>
                <a:buChar char="▎"/>
                <a:tabLst/>
                <a:defRPr sz="32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Pct val="150000"/>
                <a:buFont typeface="Yandex Sans Text Light" panose="02000000000000000000" pitchFamily="2" charset="-52"/>
                <a:buChar char="›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+mj-lt"/>
                <a:buAutoNum type="arabicPeriod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8699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007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7315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1623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2" indent="0">
                <a:buNone/>
              </a:pPr>
              <a:r>
                <a:rPr lang="en-US" dirty="0"/>
                <a:t>TxBody</a:t>
              </a:r>
              <a:endParaRPr lang="en" dirty="0"/>
            </a:p>
          </p:txBody>
        </p:sp>
        <p:sp>
          <p:nvSpPr>
            <p:cNvPr id="55" name="Скругленный прямоугольник 54">
              <a:extLst>
                <a:ext uri="{FF2B5EF4-FFF2-40B4-BE49-F238E27FC236}">
                  <a16:creationId xmlns:a16="http://schemas.microsoft.com/office/drawing/2014/main" id="{FEB447BE-5022-0D43-93B0-DDF0290B849E}"/>
                </a:ext>
              </a:extLst>
            </p:cNvPr>
            <p:cNvSpPr/>
            <p:nvPr/>
          </p:nvSpPr>
          <p:spPr>
            <a:xfrm>
              <a:off x="5603875" y="3475038"/>
              <a:ext cx="1828800" cy="719137"/>
            </a:xfrm>
            <a:prstGeom prst="roundRect">
              <a:avLst>
                <a:gd name="adj" fmla="val 50000"/>
              </a:avLst>
            </a:prstGeom>
            <a:solidFill>
              <a:srgbClr val="C1DCFC"/>
            </a:solidFill>
            <a:ln w="19050">
              <a:solidFill>
                <a:srgbClr val="C1DC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" sz="3200" dirty="0">
                  <a:ln w="0"/>
                  <a:solidFill>
                    <a:schemeClr val="tx1"/>
                  </a:solidFill>
                </a:rPr>
                <a:t>A</a:t>
              </a:r>
              <a:endParaRPr lang="ru-RU" sz="3200" baseline="30000" dirty="0">
                <a:ln w="0"/>
                <a:solidFill>
                  <a:schemeClr val="tx1"/>
                </a:solidFill>
              </a:endParaRPr>
            </a:p>
          </p:txBody>
        </p:sp>
        <p:cxnSp>
          <p:nvCxnSpPr>
            <p:cNvPr id="56" name="Прямая со стрелкой 55">
              <a:extLst>
                <a:ext uri="{FF2B5EF4-FFF2-40B4-BE49-F238E27FC236}">
                  <a16:creationId xmlns:a16="http://schemas.microsoft.com/office/drawing/2014/main" id="{493CF43E-3F99-7D4A-B11A-26B3E9475080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3657706"/>
              <a:ext cx="4213235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>
              <a:extLst>
                <a:ext uri="{FF2B5EF4-FFF2-40B4-BE49-F238E27FC236}">
                  <a16:creationId xmlns:a16="http://schemas.microsoft.com/office/drawing/2014/main" id="{5ED5E0AA-6DF4-A04D-A57B-C7EDA768D410}"/>
                </a:ext>
              </a:extLst>
            </p:cNvPr>
            <p:cNvCxnSpPr>
              <a:cxnSpLocks/>
            </p:cNvCxnSpPr>
            <p:nvPr/>
          </p:nvCxnSpPr>
          <p:spPr>
            <a:xfrm>
              <a:off x="12008902" y="3657707"/>
              <a:ext cx="0" cy="3657493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>
              <a:extLst>
                <a:ext uri="{FF2B5EF4-FFF2-40B4-BE49-F238E27FC236}">
                  <a16:creationId xmlns:a16="http://schemas.microsoft.com/office/drawing/2014/main" id="{2936B034-B483-B644-9569-A7007C8553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72450" y="3987799"/>
              <a:ext cx="0" cy="944564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arrow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>
              <a:extLst>
                <a:ext uri="{FF2B5EF4-FFF2-40B4-BE49-F238E27FC236}">
                  <a16:creationId xmlns:a16="http://schemas.microsoft.com/office/drawing/2014/main" id="{0C9001F8-148C-304C-BFAA-D079461D79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02563" y="4002086"/>
              <a:ext cx="364166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>
              <a:extLst>
                <a:ext uri="{FF2B5EF4-FFF2-40B4-BE49-F238E27FC236}">
                  <a16:creationId xmlns:a16="http://schemas.microsoft.com/office/drawing/2014/main" id="{1EFE9807-CA4E-904B-8932-8D5B439D0C27}"/>
                </a:ext>
              </a:extLst>
            </p:cNvPr>
            <p:cNvCxnSpPr>
              <a:cxnSpLocks/>
            </p:cNvCxnSpPr>
            <p:nvPr/>
          </p:nvCxnSpPr>
          <p:spPr>
            <a:xfrm>
              <a:off x="3571876" y="3841865"/>
              <a:ext cx="1665287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>
              <a:extLst>
                <a:ext uri="{FF2B5EF4-FFF2-40B4-BE49-F238E27FC236}">
                  <a16:creationId xmlns:a16="http://schemas.microsoft.com/office/drawing/2014/main" id="{3EC38834-901D-C74C-9371-F49CC24C8F4C}"/>
                </a:ext>
              </a:extLst>
            </p:cNvPr>
            <p:cNvCxnSpPr>
              <a:cxnSpLocks/>
            </p:cNvCxnSpPr>
            <p:nvPr/>
          </p:nvCxnSpPr>
          <p:spPr>
            <a:xfrm>
              <a:off x="3577431" y="3827463"/>
              <a:ext cx="0" cy="7366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Скругленный прямоугольник 68">
              <a:extLst>
                <a:ext uri="{FF2B5EF4-FFF2-40B4-BE49-F238E27FC236}">
                  <a16:creationId xmlns:a16="http://schemas.microsoft.com/office/drawing/2014/main" id="{2EC7862E-12D9-1847-AD9A-A06AE82937F9}"/>
                </a:ext>
              </a:extLst>
            </p:cNvPr>
            <p:cNvSpPr/>
            <p:nvPr/>
          </p:nvSpPr>
          <p:spPr>
            <a:xfrm>
              <a:off x="5976939" y="7359643"/>
              <a:ext cx="3281362" cy="733425"/>
            </a:xfrm>
            <a:prstGeom prst="roundRect">
              <a:avLst>
                <a:gd name="adj" fmla="val 50000"/>
              </a:avLst>
            </a:prstGeom>
            <a:solidFill>
              <a:srgbClr val="C2DDFC"/>
            </a:solidFill>
            <a:ln w="19050">
              <a:solidFill>
                <a:srgbClr val="C2DD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216000" rIns="90000" bIns="216000" rtlCol="0" anchor="ctr" anchorCtr="0">
              <a:noAutofit/>
            </a:bodyPr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Persist</a:t>
              </a:r>
              <a:r>
                <a:rPr lang="ru-RU" sz="3200" dirty="0">
                  <a:ln w="0"/>
                  <a:solidFill>
                    <a:schemeClr val="tx1"/>
                  </a:solidFill>
                </a:rPr>
                <a:t> </a:t>
              </a:r>
              <a:r>
                <a:rPr lang="en-US" sz="3200" dirty="0">
                  <a:ln w="0"/>
                  <a:solidFill>
                    <a:schemeClr val="tx1"/>
                  </a:solidFill>
                </a:rPr>
                <a:t>TxBody</a:t>
              </a:r>
              <a:endParaRPr lang="ru-RU" sz="32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40" name="Скругленный прямоугольник 39">
              <a:extLst>
                <a:ext uri="{FF2B5EF4-FFF2-40B4-BE49-F238E27FC236}">
                  <a16:creationId xmlns:a16="http://schemas.microsoft.com/office/drawing/2014/main" id="{29EB6EC7-D5B2-6F46-9987-776CE5A453B1}"/>
                </a:ext>
              </a:extLst>
            </p:cNvPr>
            <p:cNvSpPr/>
            <p:nvPr/>
          </p:nvSpPr>
          <p:spPr>
            <a:xfrm>
              <a:off x="5976939" y="5649913"/>
              <a:ext cx="3281362" cy="1339843"/>
            </a:xfrm>
            <a:prstGeom prst="roundRect">
              <a:avLst>
                <a:gd name="adj" fmla="val 28967"/>
              </a:avLst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-US" sz="3200" dirty="0">
                  <a:ln w="0"/>
                  <a:solidFill>
                    <a:schemeClr val="bg1"/>
                  </a:solidFill>
                </a:rPr>
                <a:t>Read DataShard</a:t>
              </a:r>
              <a:endParaRPr lang="ru-RU" sz="3200" baseline="-250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25" name="Скругленный прямоугольник 24">
              <a:extLst>
                <a:ext uri="{FF2B5EF4-FFF2-40B4-BE49-F238E27FC236}">
                  <a16:creationId xmlns:a16="http://schemas.microsoft.com/office/drawing/2014/main" id="{804EF5B5-76AC-2F4E-9BB4-02AE9C955983}"/>
                </a:ext>
              </a:extLst>
            </p:cNvPr>
            <p:cNvSpPr/>
            <p:nvPr/>
          </p:nvSpPr>
          <p:spPr>
            <a:xfrm>
              <a:off x="9998075" y="7672388"/>
              <a:ext cx="4025900" cy="3167065"/>
            </a:xfrm>
            <a:prstGeom prst="roundRect">
              <a:avLst>
                <a:gd name="adj" fmla="val 16003"/>
              </a:avLst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endParaRPr lang="ru-RU" sz="48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27" name="Скругленный прямоугольник 26">
              <a:extLst>
                <a:ext uri="{FF2B5EF4-FFF2-40B4-BE49-F238E27FC236}">
                  <a16:creationId xmlns:a16="http://schemas.microsoft.com/office/drawing/2014/main" id="{1BE61A6C-0EC0-1146-8EA7-332AF09F51CE}"/>
                </a:ext>
              </a:extLst>
            </p:cNvPr>
            <p:cNvSpPr/>
            <p:nvPr/>
          </p:nvSpPr>
          <p:spPr>
            <a:xfrm>
              <a:off x="10371138" y="9718680"/>
              <a:ext cx="3284537" cy="733425"/>
            </a:xfrm>
            <a:prstGeom prst="roundRect">
              <a:avLst>
                <a:gd name="adj" fmla="val 50000"/>
              </a:avLst>
            </a:prstGeom>
            <a:solidFill>
              <a:srgbClr val="C2DDFC"/>
            </a:solidFill>
            <a:ln w="19050">
              <a:solidFill>
                <a:srgbClr val="C2DD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216000" rIns="90000" bIns="216000" rtlCol="0" anchor="ctr" anchorCtr="0">
              <a:noAutofit/>
            </a:bodyPr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Persist</a:t>
              </a:r>
              <a:r>
                <a:rPr lang="ru-RU" sz="3200" dirty="0">
                  <a:ln w="0"/>
                  <a:solidFill>
                    <a:schemeClr val="tx1"/>
                  </a:solidFill>
                </a:rPr>
                <a:t> </a:t>
              </a:r>
              <a:r>
                <a:rPr lang="en-US" sz="3200" dirty="0">
                  <a:ln w="0"/>
                  <a:solidFill>
                    <a:schemeClr val="tx1"/>
                  </a:solidFill>
                </a:rPr>
                <a:t>TxBody</a:t>
              </a:r>
              <a:endParaRPr lang="ru-RU" sz="32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29" name="Скругленный прямоугольник 28">
              <a:extLst>
                <a:ext uri="{FF2B5EF4-FFF2-40B4-BE49-F238E27FC236}">
                  <a16:creationId xmlns:a16="http://schemas.microsoft.com/office/drawing/2014/main" id="{62B668DB-43D6-D04D-B2EE-E64F6526AA7F}"/>
                </a:ext>
              </a:extLst>
            </p:cNvPr>
            <p:cNvSpPr/>
            <p:nvPr/>
          </p:nvSpPr>
          <p:spPr>
            <a:xfrm>
              <a:off x="10371138" y="8086732"/>
              <a:ext cx="3284537" cy="1262062"/>
            </a:xfrm>
            <a:prstGeom prst="roundRect">
              <a:avLst>
                <a:gd name="adj" fmla="val 27358"/>
              </a:avLst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-US" sz="3200" dirty="0">
                  <a:ln w="0"/>
                  <a:solidFill>
                    <a:schemeClr val="bg1"/>
                  </a:solidFill>
                </a:rPr>
                <a:t>Write DataShard</a:t>
              </a:r>
              <a:endParaRPr lang="ru-RU" sz="3200" baseline="-25000" dirty="0">
                <a:ln w="0"/>
                <a:solidFill>
                  <a:schemeClr val="bg1"/>
                </a:solidFill>
              </a:endParaRPr>
            </a:p>
          </p:txBody>
        </p:sp>
      </p:grpSp>
      <p:sp>
        <p:nvSpPr>
          <p:cNvPr id="23" name="Номер слайда 3">
            <a:extLst>
              <a:ext uri="{FF2B5EF4-FFF2-40B4-BE49-F238E27FC236}">
                <a16:creationId xmlns:a16="http://schemas.microsoft.com/office/drawing/2014/main" id="{4185C5A2-45E7-454F-B117-01C24C029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48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83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Транзакция </a:t>
            </a:r>
            <a:r>
              <a:rPr lang="en-US" dirty="0"/>
              <a:t>RW</a:t>
            </a:r>
            <a:endParaRPr lang="ru-RU" dirty="0"/>
          </a:p>
        </p:txBody>
      </p:sp>
      <p:sp>
        <p:nvSpPr>
          <p:cNvPr id="47" name="Объект 4">
            <a:extLst>
              <a:ext uri="{FF2B5EF4-FFF2-40B4-BE49-F238E27FC236}">
                <a16:creationId xmlns:a16="http://schemas.microsoft.com/office/drawing/2014/main" id="{D36D7599-23BA-CD4B-BB7A-4249B2A555B7}"/>
              </a:ext>
            </a:extLst>
          </p:cNvPr>
          <p:cNvSpPr txBox="1">
            <a:spLocks/>
          </p:cNvSpPr>
          <p:nvPr/>
        </p:nvSpPr>
        <p:spPr>
          <a:xfrm>
            <a:off x="15484475" y="2706687"/>
            <a:ext cx="7798429" cy="1027588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Aft>
                <a:spcPts val="1000"/>
              </a:spcAft>
            </a:pPr>
            <a:r>
              <a:rPr lang="ru-RU" dirty="0"/>
              <a:t>1 </a:t>
            </a:r>
            <a:r>
              <a:rPr lang="en-US" dirty="0"/>
              <a:t>RTT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endParaRPr lang="en-US" dirty="0"/>
          </a:p>
          <a:p>
            <a:pPr lvl="2">
              <a:spcAft>
                <a:spcPts val="1000"/>
              </a:spcAft>
            </a:pPr>
            <a:r>
              <a:rPr lang="ru-RU" dirty="0"/>
              <a:t>0.5 </a:t>
            </a:r>
            <a:r>
              <a:rPr lang="en-US" dirty="0"/>
              <a:t>RTT</a:t>
            </a:r>
            <a:endParaRPr lang="ru-RU" dirty="0"/>
          </a:p>
          <a:p>
            <a:pPr lvl="2">
              <a:spcAft>
                <a:spcPts val="1000"/>
              </a:spcAft>
            </a:pPr>
            <a:r>
              <a:rPr lang="en-US" dirty="0"/>
              <a:t>1 plan batch time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r>
              <a:rPr lang="ru-RU" dirty="0"/>
              <a:t>0.5 </a:t>
            </a:r>
            <a:r>
              <a:rPr lang="en-US" dirty="0"/>
              <a:t>RTT</a:t>
            </a:r>
          </a:p>
          <a:p>
            <a:pPr lvl="2">
              <a:spcAft>
                <a:spcPts val="1000"/>
              </a:spcAft>
            </a:pPr>
            <a:endParaRPr lang="en-US" dirty="0"/>
          </a:p>
          <a:p>
            <a:pPr lvl="2">
              <a:spcAft>
                <a:spcPts val="1000"/>
              </a:spcAft>
            </a:pPr>
            <a:r>
              <a:rPr lang="en-US" dirty="0"/>
              <a:t>0.5 RTT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1579563" y="2340000"/>
            <a:ext cx="12444412" cy="9609139"/>
            <a:chOff x="1579563" y="2863854"/>
            <a:chExt cx="12444412" cy="9609139"/>
          </a:xfrm>
        </p:grpSpPr>
        <p:sp>
          <p:nvSpPr>
            <p:cNvPr id="43" name="Скругленный прямоугольник 42">
              <a:extLst>
                <a:ext uri="{FF2B5EF4-FFF2-40B4-BE49-F238E27FC236}">
                  <a16:creationId xmlns:a16="http://schemas.microsoft.com/office/drawing/2014/main" id="{405D6D1D-09F2-9F4A-8B1E-5060824D18F8}"/>
                </a:ext>
              </a:extLst>
            </p:cNvPr>
            <p:cNvSpPr/>
            <p:nvPr/>
          </p:nvSpPr>
          <p:spPr>
            <a:xfrm>
              <a:off x="5603875" y="5299075"/>
              <a:ext cx="4024313" cy="5348281"/>
            </a:xfrm>
            <a:prstGeom prst="roundRect">
              <a:avLst>
                <a:gd name="adj" fmla="val 14006"/>
              </a:avLst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endParaRPr lang="ru-RU" sz="48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50" name="Скругленный прямоугольник 49">
              <a:extLst>
                <a:ext uri="{FF2B5EF4-FFF2-40B4-BE49-F238E27FC236}">
                  <a16:creationId xmlns:a16="http://schemas.microsoft.com/office/drawing/2014/main" id="{1806E675-EFEA-C848-8A58-9FCCBB69FEE7}"/>
                </a:ext>
              </a:extLst>
            </p:cNvPr>
            <p:cNvSpPr/>
            <p:nvPr/>
          </p:nvSpPr>
          <p:spPr>
            <a:xfrm>
              <a:off x="1579563" y="4935537"/>
              <a:ext cx="3657600" cy="3657601"/>
            </a:xfrm>
            <a:prstGeom prst="roundRect">
              <a:avLst>
                <a:gd name="adj" fmla="val 13177"/>
              </a:avLst>
            </a:prstGeom>
            <a:solidFill>
              <a:schemeClr val="bg1"/>
            </a:solidFill>
            <a:ln w="38100">
              <a:solidFill>
                <a:srgbClr val="0077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endParaRPr lang="ru-RU" sz="48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100" name="Объект 4">
              <a:extLst>
                <a:ext uri="{FF2B5EF4-FFF2-40B4-BE49-F238E27FC236}">
                  <a16:creationId xmlns:a16="http://schemas.microsoft.com/office/drawing/2014/main" id="{AB6F51DC-2276-6A46-9AC3-DCC796AD0BD9}"/>
                </a:ext>
              </a:extLst>
            </p:cNvPr>
            <p:cNvSpPr txBox="1">
              <a:spLocks/>
            </p:cNvSpPr>
            <p:nvPr/>
          </p:nvSpPr>
          <p:spPr>
            <a:xfrm>
              <a:off x="3960819" y="10078950"/>
              <a:ext cx="1462088" cy="71763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marR="0" indent="-719964" algn="l" defTabSz="190790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FFCC00"/>
                </a:buClr>
                <a:buSzPct val="120000"/>
                <a:buFont typeface="Arial Unicode MS" panose="020B0604020202020204" pitchFamily="34" charset="-128"/>
                <a:buChar char="▎"/>
                <a:tabLst/>
                <a:defRPr sz="32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Pct val="150000"/>
                <a:buFont typeface="Yandex Sans Text Light" panose="02000000000000000000" pitchFamily="2" charset="-52"/>
                <a:buChar char="›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+mj-lt"/>
                <a:buAutoNum type="arabicPeriod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8699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007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7315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1623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2" indent="0">
                <a:buNone/>
              </a:pPr>
              <a:r>
                <a:rPr lang="ru-RU" dirty="0"/>
                <a:t>План</a:t>
              </a:r>
              <a:endParaRPr lang="en" dirty="0"/>
            </a:p>
          </p:txBody>
        </p:sp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CF7B346B-C357-694A-90AB-7F774E87D2CF}"/>
                </a:ext>
              </a:extLst>
            </p:cNvPr>
            <p:cNvGrpSpPr/>
            <p:nvPr/>
          </p:nvGrpSpPr>
          <p:grpSpPr>
            <a:xfrm>
              <a:off x="3775075" y="8945562"/>
              <a:ext cx="1462088" cy="913077"/>
              <a:chOff x="3586163" y="8963025"/>
              <a:chExt cx="3479800" cy="549554"/>
            </a:xfrm>
          </p:grpSpPr>
          <p:cxnSp>
            <p:nvCxnSpPr>
              <p:cNvPr id="37" name="Прямая со стрелкой 36">
                <a:extLst>
                  <a:ext uri="{FF2B5EF4-FFF2-40B4-BE49-F238E27FC236}">
                    <a16:creationId xmlns:a16="http://schemas.microsoft.com/office/drawing/2014/main" id="{B887AFD5-46FB-854E-9497-9576524904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6644" y="8963025"/>
                <a:ext cx="0" cy="549554"/>
              </a:xfrm>
              <a:prstGeom prst="straightConnector1">
                <a:avLst/>
              </a:prstGeom>
              <a:ln w="19050" cmpd="sng">
                <a:solidFill>
                  <a:schemeClr val="accent1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 стрелкой 37">
                <a:extLst>
                  <a:ext uri="{FF2B5EF4-FFF2-40B4-BE49-F238E27FC236}">
                    <a16:creationId xmlns:a16="http://schemas.microsoft.com/office/drawing/2014/main" id="{40EADEA6-E755-194B-8132-CC780EB618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6163" y="9510714"/>
                <a:ext cx="3479800" cy="1"/>
              </a:xfrm>
              <a:prstGeom prst="straightConnector1">
                <a:avLst/>
              </a:prstGeom>
              <a:ln w="19050" cmpd="sng">
                <a:solidFill>
                  <a:schemeClr val="accent1"/>
                </a:solidFill>
                <a:prstDash val="solid"/>
                <a:headEnd type="none" w="lg" len="med"/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Объект 4">
              <a:extLst>
                <a:ext uri="{FF2B5EF4-FFF2-40B4-BE49-F238E27FC236}">
                  <a16:creationId xmlns:a16="http://schemas.microsoft.com/office/drawing/2014/main" id="{53DABCCD-FC41-4746-B208-7FD31812AF3D}"/>
                </a:ext>
              </a:extLst>
            </p:cNvPr>
            <p:cNvSpPr txBox="1">
              <a:spLocks/>
            </p:cNvSpPr>
            <p:nvPr/>
          </p:nvSpPr>
          <p:spPr>
            <a:xfrm>
              <a:off x="3697528" y="3078162"/>
              <a:ext cx="1462088" cy="48011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marR="0" indent="-719964" algn="l" defTabSz="190790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FFCC00"/>
                </a:buClr>
                <a:buSzPct val="120000"/>
                <a:buFont typeface="Arial Unicode MS" panose="020B0604020202020204" pitchFamily="34" charset="-128"/>
                <a:buChar char="▎"/>
                <a:tabLst/>
                <a:defRPr sz="32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Pct val="150000"/>
                <a:buFont typeface="Yandex Sans Text Light" panose="02000000000000000000" pitchFamily="2" charset="-52"/>
                <a:buChar char="›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+mj-lt"/>
                <a:buAutoNum type="arabicPeriod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8699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007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7315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1623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2" indent="0">
                <a:buNone/>
              </a:pPr>
              <a:r>
                <a:rPr lang="en-US" dirty="0"/>
                <a:t>TxMeta</a:t>
              </a:r>
              <a:endParaRPr lang="en" dirty="0"/>
            </a:p>
          </p:txBody>
        </p:sp>
        <p:sp>
          <p:nvSpPr>
            <p:cNvPr id="49" name="Скругленный прямоугольник 48">
              <a:extLst>
                <a:ext uri="{FF2B5EF4-FFF2-40B4-BE49-F238E27FC236}">
                  <a16:creationId xmlns:a16="http://schemas.microsoft.com/office/drawing/2014/main" id="{4B90C30B-F418-4844-9538-0072E9B8F9C5}"/>
                </a:ext>
              </a:extLst>
            </p:cNvPr>
            <p:cNvSpPr/>
            <p:nvPr/>
          </p:nvSpPr>
          <p:spPr>
            <a:xfrm>
              <a:off x="1946274" y="7505700"/>
              <a:ext cx="2970000" cy="715963"/>
            </a:xfrm>
            <a:prstGeom prst="roundRect">
              <a:avLst>
                <a:gd name="adj" fmla="val 50000"/>
              </a:avLst>
            </a:prstGeom>
            <a:solidFill>
              <a:srgbClr val="C2DDFC"/>
            </a:solidFill>
            <a:ln w="19050">
              <a:solidFill>
                <a:srgbClr val="C2DD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216000" rIns="90000" bIns="216000" rtlCol="0" anchor="ctr" anchorCtr="0"/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Persist</a:t>
              </a:r>
              <a:r>
                <a:rPr lang="ru-RU" sz="3200" dirty="0">
                  <a:ln w="0"/>
                  <a:solidFill>
                    <a:schemeClr val="tx1"/>
                  </a:solidFill>
                </a:rPr>
                <a:t> </a:t>
              </a:r>
              <a:r>
                <a:rPr lang="en-US" sz="3200" dirty="0">
                  <a:ln w="0"/>
                  <a:solidFill>
                    <a:schemeClr val="tx1"/>
                  </a:solidFill>
                </a:rPr>
                <a:t>Plan</a:t>
              </a:r>
              <a:endParaRPr lang="ru-RU" sz="32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51" name="Скругленный прямоугольник 50">
              <a:extLst>
                <a:ext uri="{FF2B5EF4-FFF2-40B4-BE49-F238E27FC236}">
                  <a16:creationId xmlns:a16="http://schemas.microsoft.com/office/drawing/2014/main" id="{6246B835-D028-8D4A-B33F-EC2AD6C35B69}"/>
                </a:ext>
              </a:extLst>
            </p:cNvPr>
            <p:cNvSpPr/>
            <p:nvPr/>
          </p:nvSpPr>
          <p:spPr>
            <a:xfrm>
              <a:off x="1946274" y="5302249"/>
              <a:ext cx="2970000" cy="727075"/>
            </a:xfrm>
            <a:prstGeom prst="roundRect">
              <a:avLst>
                <a:gd name="adj" fmla="val 50000"/>
              </a:avLst>
            </a:prstGeom>
            <a:solidFill>
              <a:srgbClr val="0077FF"/>
            </a:solidFill>
            <a:ln w="19050">
              <a:solidFill>
                <a:srgbClr val="0077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-US" sz="3200" dirty="0">
                  <a:ln w="0"/>
                  <a:solidFill>
                    <a:schemeClr val="bg1"/>
                  </a:solidFill>
                </a:rPr>
                <a:t>Coordinators</a:t>
              </a:r>
              <a:endParaRPr lang="ru-RU" sz="32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52" name="Скругленный прямоугольник 51">
              <a:extLst>
                <a:ext uri="{FF2B5EF4-FFF2-40B4-BE49-F238E27FC236}">
                  <a16:creationId xmlns:a16="http://schemas.microsoft.com/office/drawing/2014/main" id="{C6E9CC2A-426A-364D-912F-1F0540917903}"/>
                </a:ext>
              </a:extLst>
            </p:cNvPr>
            <p:cNvSpPr/>
            <p:nvPr/>
          </p:nvSpPr>
          <p:spPr>
            <a:xfrm>
              <a:off x="1946274" y="6403064"/>
              <a:ext cx="2968626" cy="734335"/>
            </a:xfrm>
            <a:prstGeom prst="roundRect">
              <a:avLst>
                <a:gd name="adj" fmla="val 50000"/>
              </a:avLst>
            </a:prstGeom>
            <a:solidFill>
              <a:srgbClr val="0077FF"/>
            </a:solidFill>
            <a:ln w="19050">
              <a:solidFill>
                <a:srgbClr val="0077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-US" sz="3200" dirty="0">
                  <a:ln w="0"/>
                  <a:solidFill>
                    <a:schemeClr val="bg1"/>
                  </a:solidFill>
                </a:rPr>
                <a:t>Mediators</a:t>
              </a:r>
              <a:endParaRPr lang="ru-RU" sz="32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53" name="Объект 4">
              <a:extLst>
                <a:ext uri="{FF2B5EF4-FFF2-40B4-BE49-F238E27FC236}">
                  <a16:creationId xmlns:a16="http://schemas.microsoft.com/office/drawing/2014/main" id="{9A8DA2F3-A5F9-3545-AABA-5D7B7497334E}"/>
                </a:ext>
              </a:extLst>
            </p:cNvPr>
            <p:cNvSpPr txBox="1">
              <a:spLocks/>
            </p:cNvSpPr>
            <p:nvPr/>
          </p:nvSpPr>
          <p:spPr>
            <a:xfrm>
              <a:off x="8118726" y="2863854"/>
              <a:ext cx="1462088" cy="48011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marR="0" indent="-719964" algn="l" defTabSz="190790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FFCC00"/>
                </a:buClr>
                <a:buSzPct val="120000"/>
                <a:buFont typeface="Arial Unicode MS" panose="020B0604020202020204" pitchFamily="34" charset="-128"/>
                <a:buChar char="▎"/>
                <a:tabLst/>
                <a:defRPr sz="32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Pct val="150000"/>
                <a:buFont typeface="Yandex Sans Text Light" panose="02000000000000000000" pitchFamily="2" charset="-52"/>
                <a:buChar char="›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+mj-lt"/>
                <a:buAutoNum type="arabicPeriod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8699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007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7315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1623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2" indent="0">
                <a:buNone/>
              </a:pPr>
              <a:r>
                <a:rPr lang="en-US" dirty="0"/>
                <a:t>TxBody</a:t>
              </a:r>
              <a:endParaRPr lang="en" dirty="0"/>
            </a:p>
          </p:txBody>
        </p:sp>
        <p:sp>
          <p:nvSpPr>
            <p:cNvPr id="55" name="Скругленный прямоугольник 54">
              <a:extLst>
                <a:ext uri="{FF2B5EF4-FFF2-40B4-BE49-F238E27FC236}">
                  <a16:creationId xmlns:a16="http://schemas.microsoft.com/office/drawing/2014/main" id="{FEB447BE-5022-0D43-93B0-DDF0290B849E}"/>
                </a:ext>
              </a:extLst>
            </p:cNvPr>
            <p:cNvSpPr/>
            <p:nvPr/>
          </p:nvSpPr>
          <p:spPr>
            <a:xfrm>
              <a:off x="5603875" y="3475038"/>
              <a:ext cx="1828800" cy="719137"/>
            </a:xfrm>
            <a:prstGeom prst="roundRect">
              <a:avLst>
                <a:gd name="adj" fmla="val 50000"/>
              </a:avLst>
            </a:prstGeom>
            <a:solidFill>
              <a:srgbClr val="C1DCFC"/>
            </a:solidFill>
            <a:ln w="19050">
              <a:solidFill>
                <a:srgbClr val="C1DC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" sz="3200" dirty="0">
                  <a:ln w="0"/>
                  <a:solidFill>
                    <a:schemeClr val="tx1"/>
                  </a:solidFill>
                </a:rPr>
                <a:t>A</a:t>
              </a:r>
              <a:endParaRPr lang="ru-RU" sz="3200" baseline="30000" dirty="0">
                <a:ln w="0"/>
                <a:solidFill>
                  <a:schemeClr val="tx1"/>
                </a:solidFill>
              </a:endParaRPr>
            </a:p>
          </p:txBody>
        </p:sp>
        <p:cxnSp>
          <p:nvCxnSpPr>
            <p:cNvPr id="56" name="Прямая со стрелкой 55">
              <a:extLst>
                <a:ext uri="{FF2B5EF4-FFF2-40B4-BE49-F238E27FC236}">
                  <a16:creationId xmlns:a16="http://schemas.microsoft.com/office/drawing/2014/main" id="{493CF43E-3F99-7D4A-B11A-26B3E9475080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3657706"/>
              <a:ext cx="4213235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>
              <a:extLst>
                <a:ext uri="{FF2B5EF4-FFF2-40B4-BE49-F238E27FC236}">
                  <a16:creationId xmlns:a16="http://schemas.microsoft.com/office/drawing/2014/main" id="{2936B034-B483-B644-9569-A7007C8553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72450" y="3987799"/>
              <a:ext cx="0" cy="944564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arrow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>
              <a:extLst>
                <a:ext uri="{FF2B5EF4-FFF2-40B4-BE49-F238E27FC236}">
                  <a16:creationId xmlns:a16="http://schemas.microsoft.com/office/drawing/2014/main" id="{0C9001F8-148C-304C-BFAA-D079461D79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02563" y="4002086"/>
              <a:ext cx="364166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>
              <a:extLst>
                <a:ext uri="{FF2B5EF4-FFF2-40B4-BE49-F238E27FC236}">
                  <a16:creationId xmlns:a16="http://schemas.microsoft.com/office/drawing/2014/main" id="{1EFE9807-CA4E-904B-8932-8D5B439D0C27}"/>
                </a:ext>
              </a:extLst>
            </p:cNvPr>
            <p:cNvCxnSpPr>
              <a:cxnSpLocks/>
            </p:cNvCxnSpPr>
            <p:nvPr/>
          </p:nvCxnSpPr>
          <p:spPr>
            <a:xfrm>
              <a:off x="3571876" y="3841865"/>
              <a:ext cx="1665287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>
              <a:extLst>
                <a:ext uri="{FF2B5EF4-FFF2-40B4-BE49-F238E27FC236}">
                  <a16:creationId xmlns:a16="http://schemas.microsoft.com/office/drawing/2014/main" id="{3EC38834-901D-C74C-9371-F49CC24C8F4C}"/>
                </a:ext>
              </a:extLst>
            </p:cNvPr>
            <p:cNvCxnSpPr>
              <a:cxnSpLocks/>
            </p:cNvCxnSpPr>
            <p:nvPr/>
          </p:nvCxnSpPr>
          <p:spPr>
            <a:xfrm>
              <a:off x="3577431" y="3827463"/>
              <a:ext cx="0" cy="7366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Скругленный прямоугольник 64">
              <a:extLst>
                <a:ext uri="{FF2B5EF4-FFF2-40B4-BE49-F238E27FC236}">
                  <a16:creationId xmlns:a16="http://schemas.microsoft.com/office/drawing/2014/main" id="{D38B753F-126F-0C4E-B5EA-BDB459B28714}"/>
                </a:ext>
              </a:extLst>
            </p:cNvPr>
            <p:cNvSpPr/>
            <p:nvPr/>
          </p:nvSpPr>
          <p:spPr>
            <a:xfrm>
              <a:off x="5956300" y="8447082"/>
              <a:ext cx="3302000" cy="1804994"/>
            </a:xfrm>
            <a:prstGeom prst="roundRect">
              <a:avLst>
                <a:gd name="adj" fmla="val 33338"/>
              </a:avLst>
            </a:prstGeom>
            <a:solidFill>
              <a:srgbClr val="C2DDFC"/>
            </a:solidFill>
            <a:ln w="19050">
              <a:solidFill>
                <a:srgbClr val="C2DD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216000" rIns="90000" bIns="216000" rtlCol="0" anchor="ctr" anchorCtr="0"/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Persist</a:t>
              </a:r>
              <a:br>
                <a:rPr lang="en-US" sz="3200" dirty="0">
                  <a:ln w="0"/>
                  <a:solidFill>
                    <a:schemeClr val="tx1"/>
                  </a:solidFill>
                </a:rPr>
              </a:br>
              <a:r>
                <a:rPr lang="en-US" sz="3200" dirty="0">
                  <a:ln w="0"/>
                  <a:solidFill>
                    <a:schemeClr val="tx1"/>
                  </a:solidFill>
                </a:rPr>
                <a:t>PlanStep</a:t>
              </a:r>
            </a:p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Out read set </a:t>
              </a:r>
              <a:endParaRPr lang="ru-RU" sz="32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69" name="Скругленный прямоугольник 68">
              <a:extLst>
                <a:ext uri="{FF2B5EF4-FFF2-40B4-BE49-F238E27FC236}">
                  <a16:creationId xmlns:a16="http://schemas.microsoft.com/office/drawing/2014/main" id="{2EC7862E-12D9-1847-AD9A-A06AE82937F9}"/>
                </a:ext>
              </a:extLst>
            </p:cNvPr>
            <p:cNvSpPr/>
            <p:nvPr/>
          </p:nvSpPr>
          <p:spPr>
            <a:xfrm>
              <a:off x="5976939" y="7359643"/>
              <a:ext cx="3281362" cy="733425"/>
            </a:xfrm>
            <a:prstGeom prst="roundRect">
              <a:avLst>
                <a:gd name="adj" fmla="val 50000"/>
              </a:avLst>
            </a:prstGeom>
            <a:solidFill>
              <a:srgbClr val="C2DDFC"/>
            </a:solidFill>
            <a:ln w="19050">
              <a:solidFill>
                <a:srgbClr val="C2DD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216000" rIns="90000" bIns="216000" rtlCol="0" anchor="ctr" anchorCtr="0">
              <a:noAutofit/>
            </a:bodyPr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Persist</a:t>
              </a:r>
              <a:r>
                <a:rPr lang="ru-RU" sz="3200" dirty="0">
                  <a:ln w="0"/>
                  <a:solidFill>
                    <a:schemeClr val="tx1"/>
                  </a:solidFill>
                </a:rPr>
                <a:t> </a:t>
              </a:r>
              <a:r>
                <a:rPr lang="en-US" sz="3200" dirty="0">
                  <a:ln w="0"/>
                  <a:solidFill>
                    <a:schemeClr val="tx1"/>
                  </a:solidFill>
                </a:rPr>
                <a:t>TxBody</a:t>
              </a:r>
              <a:endParaRPr lang="ru-RU" sz="32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40" name="Скругленный прямоугольник 39">
              <a:extLst>
                <a:ext uri="{FF2B5EF4-FFF2-40B4-BE49-F238E27FC236}">
                  <a16:creationId xmlns:a16="http://schemas.microsoft.com/office/drawing/2014/main" id="{29EB6EC7-D5B2-6F46-9987-776CE5A453B1}"/>
                </a:ext>
              </a:extLst>
            </p:cNvPr>
            <p:cNvSpPr/>
            <p:nvPr/>
          </p:nvSpPr>
          <p:spPr>
            <a:xfrm>
              <a:off x="5976939" y="5649913"/>
              <a:ext cx="3281362" cy="1339843"/>
            </a:xfrm>
            <a:prstGeom prst="roundRect">
              <a:avLst>
                <a:gd name="adj" fmla="val 28967"/>
              </a:avLst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-US" sz="3200" dirty="0">
                  <a:ln w="0"/>
                  <a:solidFill>
                    <a:schemeClr val="bg1"/>
                  </a:solidFill>
                </a:rPr>
                <a:t>Read DataShard</a:t>
              </a:r>
              <a:endParaRPr lang="ru-RU" sz="3200" baseline="-250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25" name="Скругленный прямоугольник 24">
              <a:extLst>
                <a:ext uri="{FF2B5EF4-FFF2-40B4-BE49-F238E27FC236}">
                  <a16:creationId xmlns:a16="http://schemas.microsoft.com/office/drawing/2014/main" id="{804EF5B5-76AC-2F4E-9BB4-02AE9C955983}"/>
                </a:ext>
              </a:extLst>
            </p:cNvPr>
            <p:cNvSpPr/>
            <p:nvPr/>
          </p:nvSpPr>
          <p:spPr>
            <a:xfrm>
              <a:off x="9998075" y="7658100"/>
              <a:ext cx="4025900" cy="4814893"/>
            </a:xfrm>
            <a:prstGeom prst="roundRect">
              <a:avLst>
                <a:gd name="adj" fmla="val 13296"/>
              </a:avLst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endParaRPr lang="ru-RU" sz="48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26" name="Скругленный прямоугольник 25">
              <a:extLst>
                <a:ext uri="{FF2B5EF4-FFF2-40B4-BE49-F238E27FC236}">
                  <a16:creationId xmlns:a16="http://schemas.microsoft.com/office/drawing/2014/main" id="{2F744BEC-29B9-B24E-922B-B5DC99F51B23}"/>
                </a:ext>
              </a:extLst>
            </p:cNvPr>
            <p:cNvSpPr/>
            <p:nvPr/>
          </p:nvSpPr>
          <p:spPr>
            <a:xfrm>
              <a:off x="10371138" y="10825167"/>
              <a:ext cx="3284537" cy="1247776"/>
            </a:xfrm>
            <a:prstGeom prst="roundRect">
              <a:avLst>
                <a:gd name="adj" fmla="val 33338"/>
              </a:avLst>
            </a:prstGeom>
            <a:solidFill>
              <a:srgbClr val="C2DDFC"/>
            </a:solidFill>
            <a:ln w="19050">
              <a:solidFill>
                <a:srgbClr val="C2DD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216000" rIns="90000" bIns="216000" rtlCol="0" anchor="ctr" anchorCtr="0"/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Persist</a:t>
              </a:r>
              <a:br>
                <a:rPr lang="en-US" sz="3200" dirty="0">
                  <a:ln w="0"/>
                  <a:solidFill>
                    <a:schemeClr val="tx1"/>
                  </a:solidFill>
                </a:rPr>
              </a:br>
              <a:r>
                <a:rPr lang="en-US" sz="3200" dirty="0">
                  <a:ln w="0"/>
                  <a:solidFill>
                    <a:schemeClr val="tx1"/>
                  </a:solidFill>
                </a:rPr>
                <a:t>PlanStep</a:t>
              </a:r>
            </a:p>
          </p:txBody>
        </p:sp>
        <p:sp>
          <p:nvSpPr>
            <p:cNvPr id="27" name="Скругленный прямоугольник 26">
              <a:extLst>
                <a:ext uri="{FF2B5EF4-FFF2-40B4-BE49-F238E27FC236}">
                  <a16:creationId xmlns:a16="http://schemas.microsoft.com/office/drawing/2014/main" id="{1BE61A6C-0EC0-1146-8EA7-332AF09F51CE}"/>
                </a:ext>
              </a:extLst>
            </p:cNvPr>
            <p:cNvSpPr/>
            <p:nvPr/>
          </p:nvSpPr>
          <p:spPr>
            <a:xfrm>
              <a:off x="10371138" y="9718680"/>
              <a:ext cx="3284537" cy="733425"/>
            </a:xfrm>
            <a:prstGeom prst="roundRect">
              <a:avLst>
                <a:gd name="adj" fmla="val 50000"/>
              </a:avLst>
            </a:prstGeom>
            <a:solidFill>
              <a:srgbClr val="C2DDFC"/>
            </a:solidFill>
            <a:ln w="19050">
              <a:solidFill>
                <a:srgbClr val="C2DD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216000" rIns="90000" bIns="216000" rtlCol="0" anchor="ctr" anchorCtr="0">
              <a:noAutofit/>
            </a:bodyPr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Persist</a:t>
              </a:r>
              <a:r>
                <a:rPr lang="ru-RU" sz="3200" dirty="0">
                  <a:ln w="0"/>
                  <a:solidFill>
                    <a:schemeClr val="tx1"/>
                  </a:solidFill>
                </a:rPr>
                <a:t> </a:t>
              </a:r>
              <a:r>
                <a:rPr lang="en-US" sz="3200" dirty="0">
                  <a:ln w="0"/>
                  <a:solidFill>
                    <a:schemeClr val="tx1"/>
                  </a:solidFill>
                </a:rPr>
                <a:t>TxBody</a:t>
              </a:r>
              <a:endParaRPr lang="ru-RU" sz="32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29" name="Скругленный прямоугольник 28">
              <a:extLst>
                <a:ext uri="{FF2B5EF4-FFF2-40B4-BE49-F238E27FC236}">
                  <a16:creationId xmlns:a16="http://schemas.microsoft.com/office/drawing/2014/main" id="{62B668DB-43D6-D04D-B2EE-E64F6526AA7F}"/>
                </a:ext>
              </a:extLst>
            </p:cNvPr>
            <p:cNvSpPr/>
            <p:nvPr/>
          </p:nvSpPr>
          <p:spPr>
            <a:xfrm>
              <a:off x="10371138" y="8086732"/>
              <a:ext cx="3284537" cy="1262062"/>
            </a:xfrm>
            <a:prstGeom prst="roundRect">
              <a:avLst>
                <a:gd name="adj" fmla="val 27358"/>
              </a:avLst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-US" sz="3200" dirty="0">
                  <a:ln w="0"/>
                  <a:solidFill>
                    <a:schemeClr val="bg1"/>
                  </a:solidFill>
                </a:rPr>
                <a:t>Write DataShard</a:t>
              </a:r>
              <a:endParaRPr lang="ru-RU" sz="3200" baseline="-25000" dirty="0">
                <a:ln w="0"/>
                <a:solidFill>
                  <a:schemeClr val="bg1"/>
                </a:solidFill>
              </a:endParaRPr>
            </a:p>
          </p:txBody>
        </p:sp>
        <p:grpSp>
          <p:nvGrpSpPr>
            <p:cNvPr id="39" name="Группа 38">
              <a:extLst>
                <a:ext uri="{FF2B5EF4-FFF2-40B4-BE49-F238E27FC236}">
                  <a16:creationId xmlns:a16="http://schemas.microsoft.com/office/drawing/2014/main" id="{72AB315E-F32D-CA4D-AE36-3BB2F7BBF7CA}"/>
                </a:ext>
              </a:extLst>
            </p:cNvPr>
            <p:cNvGrpSpPr/>
            <p:nvPr/>
          </p:nvGrpSpPr>
          <p:grpSpPr>
            <a:xfrm>
              <a:off x="3413919" y="8945564"/>
              <a:ext cx="6217444" cy="2455862"/>
              <a:chOff x="3586163" y="8963025"/>
              <a:chExt cx="3479800" cy="549554"/>
            </a:xfrm>
          </p:grpSpPr>
          <p:cxnSp>
            <p:nvCxnSpPr>
              <p:cNvPr id="41" name="Прямая со стрелкой 40">
                <a:extLst>
                  <a:ext uri="{FF2B5EF4-FFF2-40B4-BE49-F238E27FC236}">
                    <a16:creationId xmlns:a16="http://schemas.microsoft.com/office/drawing/2014/main" id="{12B70D86-FC69-CA48-BF80-B0D9062A1B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6644" y="8963025"/>
                <a:ext cx="0" cy="549554"/>
              </a:xfrm>
              <a:prstGeom prst="straightConnector1">
                <a:avLst/>
              </a:prstGeom>
              <a:ln w="19050" cmpd="sng">
                <a:solidFill>
                  <a:schemeClr val="accent1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 стрелкой 41">
                <a:extLst>
                  <a:ext uri="{FF2B5EF4-FFF2-40B4-BE49-F238E27FC236}">
                    <a16:creationId xmlns:a16="http://schemas.microsoft.com/office/drawing/2014/main" id="{3CD45CE7-D386-4D4E-87A4-04DFA257FB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6163" y="9510714"/>
                <a:ext cx="3479800" cy="1"/>
              </a:xfrm>
              <a:prstGeom prst="straightConnector1">
                <a:avLst/>
              </a:prstGeom>
              <a:ln w="19050" cmpd="sng">
                <a:solidFill>
                  <a:schemeClr val="accent1"/>
                </a:solidFill>
                <a:prstDash val="solid"/>
                <a:headEnd type="none" w="lg" len="med"/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Прямая со стрелкой 31">
              <a:extLst>
                <a:ext uri="{FF2B5EF4-FFF2-40B4-BE49-F238E27FC236}">
                  <a16:creationId xmlns:a16="http://schemas.microsoft.com/office/drawing/2014/main" id="{12C3A5FB-8DA4-4744-A565-0907D0195277}"/>
                </a:ext>
              </a:extLst>
            </p:cNvPr>
            <p:cNvCxnSpPr>
              <a:cxnSpLocks/>
            </p:cNvCxnSpPr>
            <p:nvPr/>
          </p:nvCxnSpPr>
          <p:spPr>
            <a:xfrm>
              <a:off x="12008902" y="3657707"/>
              <a:ext cx="0" cy="3657493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Номер слайда 3">
            <a:extLst>
              <a:ext uri="{FF2B5EF4-FFF2-40B4-BE49-F238E27FC236}">
                <a16:creationId xmlns:a16="http://schemas.microsoft.com/office/drawing/2014/main" id="{E978370D-B45F-0C41-9BD6-A564EF34A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49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51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57">
            <a:extLst>
              <a:ext uri="{FF2B5EF4-FFF2-40B4-BE49-F238E27FC236}">
                <a16:creationId xmlns:a16="http://schemas.microsoft.com/office/drawing/2014/main" id="{068EB97F-2E1D-D945-BB17-D15C1C36D855}"/>
              </a:ext>
            </a:extLst>
          </p:cNvPr>
          <p:cNvSpPr/>
          <p:nvPr/>
        </p:nvSpPr>
        <p:spPr>
          <a:xfrm flipH="1">
            <a:off x="1978686" y="4585329"/>
            <a:ext cx="4717385" cy="4716000"/>
          </a:xfrm>
          <a:prstGeom prst="ellipse">
            <a:avLst/>
          </a:prstGeom>
          <a:solidFill>
            <a:srgbClr val="0077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Зачем?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00" y="2676899"/>
            <a:ext cx="13905975" cy="8780462"/>
          </a:xfrm>
        </p:spPr>
        <p:txBody>
          <a:bodyPr/>
          <a:lstStyle/>
          <a:p>
            <a:pPr lvl="2">
              <a:spcAft>
                <a:spcPts val="2800"/>
              </a:spcAft>
            </a:pPr>
            <a:r>
              <a:rPr lang="ru-RU" sz="4800" dirty="0"/>
              <a:t>Высокие требования внутри Яндекса</a:t>
            </a:r>
            <a:br>
              <a:rPr lang="ru-RU" sz="4800" dirty="0"/>
            </a:br>
            <a:r>
              <a:rPr lang="ru-RU" sz="4800" dirty="0"/>
              <a:t>к отказоустойчивости сервисов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Сервисы Яндекса должны переживать</a:t>
            </a:r>
            <a:br>
              <a:rPr lang="ru-RU" sz="4800" dirty="0"/>
            </a:br>
            <a:r>
              <a:rPr lang="ru-RU" sz="4800" dirty="0"/>
              <a:t>выход из строя одного из ДЦ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Опыт разработки и эксплуатации</a:t>
            </a:r>
            <a:br>
              <a:rPr lang="ru-RU" sz="4800" dirty="0"/>
            </a:br>
            <a:r>
              <a:rPr lang="ru-RU" sz="4800" dirty="0"/>
              <a:t>своей кросс-ДЦ noSQL БД 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Eventual consistency не подходит</a:t>
            </a:r>
            <a:br>
              <a:rPr lang="ru-RU" sz="4800" dirty="0"/>
            </a:br>
            <a:r>
              <a:rPr lang="ru-RU" sz="4800" dirty="0"/>
              <a:t>под наши задачи</a:t>
            </a:r>
          </a:p>
        </p:txBody>
      </p:sp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E385ADEE-784C-F640-9406-CAE836676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29458DA-7F53-FA47-805F-50FE41CC5F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378" y="5673329"/>
            <a:ext cx="3048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70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Транзакция </a:t>
            </a:r>
            <a:r>
              <a:rPr lang="en-US" dirty="0"/>
              <a:t>RW</a:t>
            </a:r>
            <a:endParaRPr lang="ru-RU" dirty="0"/>
          </a:p>
        </p:txBody>
      </p:sp>
      <p:sp>
        <p:nvSpPr>
          <p:cNvPr id="47" name="Объект 4">
            <a:extLst>
              <a:ext uri="{FF2B5EF4-FFF2-40B4-BE49-F238E27FC236}">
                <a16:creationId xmlns:a16="http://schemas.microsoft.com/office/drawing/2014/main" id="{D36D7599-23BA-CD4B-BB7A-4249B2A555B7}"/>
              </a:ext>
            </a:extLst>
          </p:cNvPr>
          <p:cNvSpPr txBox="1">
            <a:spLocks/>
          </p:cNvSpPr>
          <p:nvPr/>
        </p:nvSpPr>
        <p:spPr>
          <a:xfrm>
            <a:off x="15484475" y="2706687"/>
            <a:ext cx="7798429" cy="1027588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Aft>
                <a:spcPts val="1000"/>
              </a:spcAft>
            </a:pPr>
            <a:r>
              <a:rPr lang="ru-RU" dirty="0"/>
              <a:t>1 </a:t>
            </a:r>
            <a:r>
              <a:rPr lang="en-US" dirty="0"/>
              <a:t>RTT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endParaRPr lang="en-US" dirty="0"/>
          </a:p>
          <a:p>
            <a:pPr lvl="2">
              <a:spcAft>
                <a:spcPts val="1000"/>
              </a:spcAft>
            </a:pPr>
            <a:r>
              <a:rPr lang="ru-RU" dirty="0"/>
              <a:t>0.5 </a:t>
            </a:r>
            <a:r>
              <a:rPr lang="en-US" dirty="0"/>
              <a:t>RTT</a:t>
            </a:r>
            <a:endParaRPr lang="ru-RU" dirty="0"/>
          </a:p>
          <a:p>
            <a:pPr lvl="2">
              <a:spcAft>
                <a:spcPts val="1000"/>
              </a:spcAft>
            </a:pPr>
            <a:r>
              <a:rPr lang="en-US" dirty="0"/>
              <a:t>1 plan batch time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r>
              <a:rPr lang="ru-RU" dirty="0"/>
              <a:t>0.5 </a:t>
            </a:r>
            <a:r>
              <a:rPr lang="en-US" dirty="0"/>
              <a:t>RTT</a:t>
            </a:r>
          </a:p>
          <a:p>
            <a:pPr lvl="2">
              <a:spcAft>
                <a:spcPts val="1000"/>
              </a:spcAft>
            </a:pPr>
            <a:endParaRPr lang="en-US" dirty="0"/>
          </a:p>
          <a:p>
            <a:pPr lvl="2">
              <a:spcAft>
                <a:spcPts val="1000"/>
              </a:spcAft>
            </a:pPr>
            <a:r>
              <a:rPr lang="en-US" dirty="0"/>
              <a:t>0.5 RTT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endParaRPr lang="en-US" dirty="0"/>
          </a:p>
          <a:p>
            <a:pPr lvl="2">
              <a:spcAft>
                <a:spcPts val="1000"/>
              </a:spcAft>
            </a:pPr>
            <a:r>
              <a:rPr lang="en-US" dirty="0"/>
              <a:t>0.5 RTT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0.5 RTT</a:t>
            </a:r>
          </a:p>
          <a:p>
            <a:pPr marL="4037" lvl="2" indent="0">
              <a:spcAft>
                <a:spcPts val="1000"/>
              </a:spcAft>
              <a:buNone/>
            </a:pPr>
            <a:endParaRPr lang="en-US" dirty="0"/>
          </a:p>
          <a:p>
            <a:pPr lvl="1">
              <a:spcAft>
                <a:spcPts val="1000"/>
              </a:spcAft>
              <a:buClr>
                <a:schemeClr val="accent1"/>
              </a:buClr>
            </a:pPr>
            <a:r>
              <a:rPr lang="ru-RU" dirty="0"/>
              <a:t>Итого</a:t>
            </a:r>
          </a:p>
          <a:p>
            <a:pPr lvl="2">
              <a:spcAft>
                <a:spcPts val="1000"/>
              </a:spcAft>
            </a:pPr>
            <a:r>
              <a:rPr lang="en" dirty="0"/>
              <a:t>7.5 RTT + 1 plan batch time + 4 </a:t>
            </a:r>
            <a:r>
              <a:rPr lang="en" dirty="0" err="1"/>
              <a:t>diskIO</a:t>
            </a:r>
            <a:endParaRPr lang="en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579563" y="2340000"/>
            <a:ext cx="12444412" cy="10654430"/>
            <a:chOff x="1579563" y="2863854"/>
            <a:chExt cx="12444412" cy="10654430"/>
          </a:xfrm>
        </p:grpSpPr>
        <p:sp>
          <p:nvSpPr>
            <p:cNvPr id="43" name="Скругленный прямоугольник 42">
              <a:extLst>
                <a:ext uri="{FF2B5EF4-FFF2-40B4-BE49-F238E27FC236}">
                  <a16:creationId xmlns:a16="http://schemas.microsoft.com/office/drawing/2014/main" id="{405D6D1D-09F2-9F4A-8B1E-5060824D18F8}"/>
                </a:ext>
              </a:extLst>
            </p:cNvPr>
            <p:cNvSpPr/>
            <p:nvPr/>
          </p:nvSpPr>
          <p:spPr>
            <a:xfrm>
              <a:off x="5603875" y="5299075"/>
              <a:ext cx="4024313" cy="5348281"/>
            </a:xfrm>
            <a:prstGeom prst="roundRect">
              <a:avLst>
                <a:gd name="adj" fmla="val 14006"/>
              </a:avLst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endParaRPr lang="ru-RU" sz="48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50" name="Скругленный прямоугольник 49">
              <a:extLst>
                <a:ext uri="{FF2B5EF4-FFF2-40B4-BE49-F238E27FC236}">
                  <a16:creationId xmlns:a16="http://schemas.microsoft.com/office/drawing/2014/main" id="{1806E675-EFEA-C848-8A58-9FCCBB69FEE7}"/>
                </a:ext>
              </a:extLst>
            </p:cNvPr>
            <p:cNvSpPr/>
            <p:nvPr/>
          </p:nvSpPr>
          <p:spPr>
            <a:xfrm>
              <a:off x="1579563" y="4935537"/>
              <a:ext cx="3657600" cy="3657601"/>
            </a:xfrm>
            <a:prstGeom prst="roundRect">
              <a:avLst>
                <a:gd name="adj" fmla="val 13177"/>
              </a:avLst>
            </a:prstGeom>
            <a:solidFill>
              <a:schemeClr val="bg1"/>
            </a:solidFill>
            <a:ln w="38100">
              <a:solidFill>
                <a:srgbClr val="0077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endParaRPr lang="ru-RU" sz="48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100" name="Объект 4">
              <a:extLst>
                <a:ext uri="{FF2B5EF4-FFF2-40B4-BE49-F238E27FC236}">
                  <a16:creationId xmlns:a16="http://schemas.microsoft.com/office/drawing/2014/main" id="{AB6F51DC-2276-6A46-9AC3-DCC796AD0BD9}"/>
                </a:ext>
              </a:extLst>
            </p:cNvPr>
            <p:cNvSpPr txBox="1">
              <a:spLocks/>
            </p:cNvSpPr>
            <p:nvPr/>
          </p:nvSpPr>
          <p:spPr>
            <a:xfrm>
              <a:off x="3960819" y="10078950"/>
              <a:ext cx="1462088" cy="71763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marR="0" indent="-719964" algn="l" defTabSz="190790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FFCC00"/>
                </a:buClr>
                <a:buSzPct val="120000"/>
                <a:buFont typeface="Arial Unicode MS" panose="020B0604020202020204" pitchFamily="34" charset="-128"/>
                <a:buChar char="▎"/>
                <a:tabLst/>
                <a:defRPr sz="32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Pct val="150000"/>
                <a:buFont typeface="Yandex Sans Text Light" panose="02000000000000000000" pitchFamily="2" charset="-52"/>
                <a:buChar char="›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+mj-lt"/>
                <a:buAutoNum type="arabicPeriod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8699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007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7315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1623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2" indent="0">
                <a:buNone/>
              </a:pPr>
              <a:r>
                <a:rPr lang="ru-RU" dirty="0"/>
                <a:t>План</a:t>
              </a:r>
              <a:endParaRPr lang="en" dirty="0"/>
            </a:p>
          </p:txBody>
        </p:sp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CF7B346B-C357-694A-90AB-7F774E87D2CF}"/>
                </a:ext>
              </a:extLst>
            </p:cNvPr>
            <p:cNvGrpSpPr/>
            <p:nvPr/>
          </p:nvGrpSpPr>
          <p:grpSpPr>
            <a:xfrm>
              <a:off x="3775075" y="8945562"/>
              <a:ext cx="1462088" cy="913077"/>
              <a:chOff x="3586163" y="8963025"/>
              <a:chExt cx="3479800" cy="549554"/>
            </a:xfrm>
          </p:grpSpPr>
          <p:cxnSp>
            <p:nvCxnSpPr>
              <p:cNvPr id="37" name="Прямая со стрелкой 36">
                <a:extLst>
                  <a:ext uri="{FF2B5EF4-FFF2-40B4-BE49-F238E27FC236}">
                    <a16:creationId xmlns:a16="http://schemas.microsoft.com/office/drawing/2014/main" id="{B887AFD5-46FB-854E-9497-9576524904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6644" y="8963025"/>
                <a:ext cx="0" cy="549554"/>
              </a:xfrm>
              <a:prstGeom prst="straightConnector1">
                <a:avLst/>
              </a:prstGeom>
              <a:ln w="19050" cmpd="sng">
                <a:solidFill>
                  <a:schemeClr val="accent1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 стрелкой 37">
                <a:extLst>
                  <a:ext uri="{FF2B5EF4-FFF2-40B4-BE49-F238E27FC236}">
                    <a16:creationId xmlns:a16="http://schemas.microsoft.com/office/drawing/2014/main" id="{40EADEA6-E755-194B-8132-CC780EB618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6163" y="9510714"/>
                <a:ext cx="3479800" cy="1"/>
              </a:xfrm>
              <a:prstGeom prst="straightConnector1">
                <a:avLst/>
              </a:prstGeom>
              <a:ln w="19050" cmpd="sng">
                <a:solidFill>
                  <a:schemeClr val="accent1"/>
                </a:solidFill>
                <a:prstDash val="solid"/>
                <a:headEnd type="none" w="lg" len="med"/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Объект 4">
              <a:extLst>
                <a:ext uri="{FF2B5EF4-FFF2-40B4-BE49-F238E27FC236}">
                  <a16:creationId xmlns:a16="http://schemas.microsoft.com/office/drawing/2014/main" id="{53DABCCD-FC41-4746-B208-7FD31812AF3D}"/>
                </a:ext>
              </a:extLst>
            </p:cNvPr>
            <p:cNvSpPr txBox="1">
              <a:spLocks/>
            </p:cNvSpPr>
            <p:nvPr/>
          </p:nvSpPr>
          <p:spPr>
            <a:xfrm>
              <a:off x="3697528" y="3078162"/>
              <a:ext cx="1462088" cy="48011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marR="0" indent="-719964" algn="l" defTabSz="190790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FFCC00"/>
                </a:buClr>
                <a:buSzPct val="120000"/>
                <a:buFont typeface="Arial Unicode MS" panose="020B0604020202020204" pitchFamily="34" charset="-128"/>
                <a:buChar char="▎"/>
                <a:tabLst/>
                <a:defRPr sz="32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Pct val="150000"/>
                <a:buFont typeface="Yandex Sans Text Light" panose="02000000000000000000" pitchFamily="2" charset="-52"/>
                <a:buChar char="›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+mj-lt"/>
                <a:buAutoNum type="arabicPeriod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8699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007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7315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1623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2" indent="0">
                <a:buNone/>
              </a:pPr>
              <a:r>
                <a:rPr lang="en-US" dirty="0"/>
                <a:t>TxMeta</a:t>
              </a:r>
              <a:endParaRPr lang="en" dirty="0"/>
            </a:p>
          </p:txBody>
        </p:sp>
        <p:sp>
          <p:nvSpPr>
            <p:cNvPr id="49" name="Скругленный прямоугольник 48">
              <a:extLst>
                <a:ext uri="{FF2B5EF4-FFF2-40B4-BE49-F238E27FC236}">
                  <a16:creationId xmlns:a16="http://schemas.microsoft.com/office/drawing/2014/main" id="{4B90C30B-F418-4844-9538-0072E9B8F9C5}"/>
                </a:ext>
              </a:extLst>
            </p:cNvPr>
            <p:cNvSpPr/>
            <p:nvPr/>
          </p:nvSpPr>
          <p:spPr>
            <a:xfrm>
              <a:off x="1946274" y="7505700"/>
              <a:ext cx="2970000" cy="715963"/>
            </a:xfrm>
            <a:prstGeom prst="roundRect">
              <a:avLst>
                <a:gd name="adj" fmla="val 50000"/>
              </a:avLst>
            </a:prstGeom>
            <a:solidFill>
              <a:srgbClr val="C2DDFC"/>
            </a:solidFill>
            <a:ln w="19050">
              <a:solidFill>
                <a:srgbClr val="C2DD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216000" rIns="90000" bIns="216000" rtlCol="0" anchor="ctr" anchorCtr="0"/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Persist</a:t>
              </a:r>
              <a:r>
                <a:rPr lang="ru-RU" sz="3200" dirty="0">
                  <a:ln w="0"/>
                  <a:solidFill>
                    <a:schemeClr val="tx1"/>
                  </a:solidFill>
                </a:rPr>
                <a:t> </a:t>
              </a:r>
              <a:r>
                <a:rPr lang="en-US" sz="3200" dirty="0">
                  <a:ln w="0"/>
                  <a:solidFill>
                    <a:schemeClr val="tx1"/>
                  </a:solidFill>
                </a:rPr>
                <a:t>Plan</a:t>
              </a:r>
              <a:endParaRPr lang="ru-RU" sz="32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51" name="Скругленный прямоугольник 50">
              <a:extLst>
                <a:ext uri="{FF2B5EF4-FFF2-40B4-BE49-F238E27FC236}">
                  <a16:creationId xmlns:a16="http://schemas.microsoft.com/office/drawing/2014/main" id="{6246B835-D028-8D4A-B33F-EC2AD6C35B69}"/>
                </a:ext>
              </a:extLst>
            </p:cNvPr>
            <p:cNvSpPr/>
            <p:nvPr/>
          </p:nvSpPr>
          <p:spPr>
            <a:xfrm>
              <a:off x="1946274" y="5302249"/>
              <a:ext cx="2970000" cy="727075"/>
            </a:xfrm>
            <a:prstGeom prst="roundRect">
              <a:avLst>
                <a:gd name="adj" fmla="val 50000"/>
              </a:avLst>
            </a:prstGeom>
            <a:solidFill>
              <a:srgbClr val="0077FF"/>
            </a:solidFill>
            <a:ln w="19050">
              <a:solidFill>
                <a:srgbClr val="0077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-US" sz="3200" dirty="0">
                  <a:ln w="0"/>
                  <a:solidFill>
                    <a:schemeClr val="bg1"/>
                  </a:solidFill>
                </a:rPr>
                <a:t>Coordinators</a:t>
              </a:r>
              <a:endParaRPr lang="ru-RU" sz="32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52" name="Скругленный прямоугольник 51">
              <a:extLst>
                <a:ext uri="{FF2B5EF4-FFF2-40B4-BE49-F238E27FC236}">
                  <a16:creationId xmlns:a16="http://schemas.microsoft.com/office/drawing/2014/main" id="{C6E9CC2A-426A-364D-912F-1F0540917903}"/>
                </a:ext>
              </a:extLst>
            </p:cNvPr>
            <p:cNvSpPr/>
            <p:nvPr/>
          </p:nvSpPr>
          <p:spPr>
            <a:xfrm>
              <a:off x="1946274" y="6403064"/>
              <a:ext cx="2968626" cy="734335"/>
            </a:xfrm>
            <a:prstGeom prst="roundRect">
              <a:avLst>
                <a:gd name="adj" fmla="val 50000"/>
              </a:avLst>
            </a:prstGeom>
            <a:solidFill>
              <a:srgbClr val="0077FF"/>
            </a:solidFill>
            <a:ln w="19050">
              <a:solidFill>
                <a:srgbClr val="0077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-US" sz="3200" dirty="0">
                  <a:ln w="0"/>
                  <a:solidFill>
                    <a:schemeClr val="bg1"/>
                  </a:solidFill>
                </a:rPr>
                <a:t>Mediators</a:t>
              </a:r>
              <a:endParaRPr lang="ru-RU" sz="32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53" name="Объект 4">
              <a:extLst>
                <a:ext uri="{FF2B5EF4-FFF2-40B4-BE49-F238E27FC236}">
                  <a16:creationId xmlns:a16="http://schemas.microsoft.com/office/drawing/2014/main" id="{9A8DA2F3-A5F9-3545-AABA-5D7B7497334E}"/>
                </a:ext>
              </a:extLst>
            </p:cNvPr>
            <p:cNvSpPr txBox="1">
              <a:spLocks/>
            </p:cNvSpPr>
            <p:nvPr/>
          </p:nvSpPr>
          <p:spPr>
            <a:xfrm>
              <a:off x="8118726" y="2863854"/>
              <a:ext cx="1462088" cy="48011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20000" marR="0" indent="-719964" algn="l" defTabSz="190790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FFCC00"/>
                </a:buClr>
                <a:buSzPct val="120000"/>
                <a:buFont typeface="Arial Unicode MS" panose="020B0604020202020204" pitchFamily="34" charset="-128"/>
                <a:buChar char="▎"/>
                <a:tabLst/>
                <a:defRPr sz="32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Pct val="150000"/>
                <a:buFont typeface="Yandex Sans Text Light" panose="02000000000000000000" pitchFamily="2" charset="-52"/>
                <a:buChar char="›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20000" marR="0" indent="-715963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+mj-lt"/>
                <a:buAutoNum type="arabicPeriod"/>
                <a:tabLst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0" marR="0" indent="0" algn="l" defTabSz="18286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 sz="3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028699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943007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857315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71623" indent="-457155" algn="l" defTabSz="1828619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2" indent="0">
                <a:buNone/>
              </a:pPr>
              <a:r>
                <a:rPr lang="en-US" dirty="0"/>
                <a:t>TxBody</a:t>
              </a:r>
              <a:endParaRPr lang="en" dirty="0"/>
            </a:p>
          </p:txBody>
        </p:sp>
        <p:sp>
          <p:nvSpPr>
            <p:cNvPr id="55" name="Скругленный прямоугольник 54">
              <a:extLst>
                <a:ext uri="{FF2B5EF4-FFF2-40B4-BE49-F238E27FC236}">
                  <a16:creationId xmlns:a16="http://schemas.microsoft.com/office/drawing/2014/main" id="{FEB447BE-5022-0D43-93B0-DDF0290B849E}"/>
                </a:ext>
              </a:extLst>
            </p:cNvPr>
            <p:cNvSpPr/>
            <p:nvPr/>
          </p:nvSpPr>
          <p:spPr>
            <a:xfrm>
              <a:off x="5603875" y="3475038"/>
              <a:ext cx="1828800" cy="719137"/>
            </a:xfrm>
            <a:prstGeom prst="roundRect">
              <a:avLst>
                <a:gd name="adj" fmla="val 50000"/>
              </a:avLst>
            </a:prstGeom>
            <a:solidFill>
              <a:srgbClr val="C1DCFC"/>
            </a:solidFill>
            <a:ln w="19050">
              <a:solidFill>
                <a:srgbClr val="C1DC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" sz="3200" dirty="0">
                  <a:ln w="0"/>
                  <a:solidFill>
                    <a:schemeClr val="tx1"/>
                  </a:solidFill>
                </a:rPr>
                <a:t>A</a:t>
              </a:r>
              <a:endParaRPr lang="ru-RU" sz="3200" baseline="30000" dirty="0">
                <a:ln w="0"/>
                <a:solidFill>
                  <a:schemeClr val="tx1"/>
                </a:solidFill>
              </a:endParaRPr>
            </a:p>
          </p:txBody>
        </p:sp>
        <p:cxnSp>
          <p:nvCxnSpPr>
            <p:cNvPr id="56" name="Прямая со стрелкой 55">
              <a:extLst>
                <a:ext uri="{FF2B5EF4-FFF2-40B4-BE49-F238E27FC236}">
                  <a16:creationId xmlns:a16="http://schemas.microsoft.com/office/drawing/2014/main" id="{493CF43E-3F99-7D4A-B11A-26B3E9475080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3657706"/>
              <a:ext cx="4213235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>
              <a:extLst>
                <a:ext uri="{FF2B5EF4-FFF2-40B4-BE49-F238E27FC236}">
                  <a16:creationId xmlns:a16="http://schemas.microsoft.com/office/drawing/2014/main" id="{2936B034-B483-B644-9569-A7007C8553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72450" y="3987799"/>
              <a:ext cx="0" cy="944564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arrow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>
              <a:extLst>
                <a:ext uri="{FF2B5EF4-FFF2-40B4-BE49-F238E27FC236}">
                  <a16:creationId xmlns:a16="http://schemas.microsoft.com/office/drawing/2014/main" id="{0C9001F8-148C-304C-BFAA-D079461D79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02563" y="4002086"/>
              <a:ext cx="364166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>
              <a:extLst>
                <a:ext uri="{FF2B5EF4-FFF2-40B4-BE49-F238E27FC236}">
                  <a16:creationId xmlns:a16="http://schemas.microsoft.com/office/drawing/2014/main" id="{1EFE9807-CA4E-904B-8932-8D5B439D0C27}"/>
                </a:ext>
              </a:extLst>
            </p:cNvPr>
            <p:cNvCxnSpPr>
              <a:cxnSpLocks/>
            </p:cNvCxnSpPr>
            <p:nvPr/>
          </p:nvCxnSpPr>
          <p:spPr>
            <a:xfrm>
              <a:off x="3571876" y="3841865"/>
              <a:ext cx="1665287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>
              <a:extLst>
                <a:ext uri="{FF2B5EF4-FFF2-40B4-BE49-F238E27FC236}">
                  <a16:creationId xmlns:a16="http://schemas.microsoft.com/office/drawing/2014/main" id="{3EC38834-901D-C74C-9371-F49CC24C8F4C}"/>
                </a:ext>
              </a:extLst>
            </p:cNvPr>
            <p:cNvCxnSpPr>
              <a:cxnSpLocks/>
            </p:cNvCxnSpPr>
            <p:nvPr/>
          </p:nvCxnSpPr>
          <p:spPr>
            <a:xfrm>
              <a:off x="3577431" y="3827463"/>
              <a:ext cx="0" cy="7366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Скругленный прямоугольник 64">
              <a:extLst>
                <a:ext uri="{FF2B5EF4-FFF2-40B4-BE49-F238E27FC236}">
                  <a16:creationId xmlns:a16="http://schemas.microsoft.com/office/drawing/2014/main" id="{D38B753F-126F-0C4E-B5EA-BDB459B28714}"/>
                </a:ext>
              </a:extLst>
            </p:cNvPr>
            <p:cNvSpPr/>
            <p:nvPr/>
          </p:nvSpPr>
          <p:spPr>
            <a:xfrm>
              <a:off x="5956300" y="8447082"/>
              <a:ext cx="3302000" cy="1804994"/>
            </a:xfrm>
            <a:prstGeom prst="roundRect">
              <a:avLst>
                <a:gd name="adj" fmla="val 33338"/>
              </a:avLst>
            </a:prstGeom>
            <a:solidFill>
              <a:srgbClr val="C2DDFC"/>
            </a:solidFill>
            <a:ln w="19050">
              <a:solidFill>
                <a:srgbClr val="C2DD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216000" rIns="90000" bIns="216000" rtlCol="0" anchor="ctr" anchorCtr="0"/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Persist</a:t>
              </a:r>
              <a:br>
                <a:rPr lang="en-US" sz="3200" dirty="0">
                  <a:ln w="0"/>
                  <a:solidFill>
                    <a:schemeClr val="tx1"/>
                  </a:solidFill>
                </a:rPr>
              </a:br>
              <a:r>
                <a:rPr lang="en-US" sz="3200" dirty="0">
                  <a:ln w="0"/>
                  <a:solidFill>
                    <a:schemeClr val="tx1"/>
                  </a:solidFill>
                </a:rPr>
                <a:t>PlanStep</a:t>
              </a:r>
            </a:p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Out read set </a:t>
              </a:r>
              <a:endParaRPr lang="ru-RU" sz="32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69" name="Скругленный прямоугольник 68">
              <a:extLst>
                <a:ext uri="{FF2B5EF4-FFF2-40B4-BE49-F238E27FC236}">
                  <a16:creationId xmlns:a16="http://schemas.microsoft.com/office/drawing/2014/main" id="{2EC7862E-12D9-1847-AD9A-A06AE82937F9}"/>
                </a:ext>
              </a:extLst>
            </p:cNvPr>
            <p:cNvSpPr/>
            <p:nvPr/>
          </p:nvSpPr>
          <p:spPr>
            <a:xfrm>
              <a:off x="5976939" y="7359643"/>
              <a:ext cx="3281362" cy="733425"/>
            </a:xfrm>
            <a:prstGeom prst="roundRect">
              <a:avLst>
                <a:gd name="adj" fmla="val 50000"/>
              </a:avLst>
            </a:prstGeom>
            <a:solidFill>
              <a:srgbClr val="C2DDFC"/>
            </a:solidFill>
            <a:ln w="19050">
              <a:solidFill>
                <a:srgbClr val="C2DD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216000" rIns="90000" bIns="216000" rtlCol="0" anchor="ctr" anchorCtr="0">
              <a:noAutofit/>
            </a:bodyPr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Persist</a:t>
              </a:r>
              <a:r>
                <a:rPr lang="ru-RU" sz="3200" dirty="0">
                  <a:ln w="0"/>
                  <a:solidFill>
                    <a:schemeClr val="tx1"/>
                  </a:solidFill>
                </a:rPr>
                <a:t> </a:t>
              </a:r>
              <a:r>
                <a:rPr lang="en-US" sz="3200" dirty="0">
                  <a:ln w="0"/>
                  <a:solidFill>
                    <a:schemeClr val="tx1"/>
                  </a:solidFill>
                </a:rPr>
                <a:t>TxBody</a:t>
              </a:r>
              <a:endParaRPr lang="ru-RU" sz="32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40" name="Скругленный прямоугольник 39">
              <a:extLst>
                <a:ext uri="{FF2B5EF4-FFF2-40B4-BE49-F238E27FC236}">
                  <a16:creationId xmlns:a16="http://schemas.microsoft.com/office/drawing/2014/main" id="{29EB6EC7-D5B2-6F46-9987-776CE5A453B1}"/>
                </a:ext>
              </a:extLst>
            </p:cNvPr>
            <p:cNvSpPr/>
            <p:nvPr/>
          </p:nvSpPr>
          <p:spPr>
            <a:xfrm>
              <a:off x="5976939" y="5649913"/>
              <a:ext cx="3281362" cy="1339843"/>
            </a:xfrm>
            <a:prstGeom prst="roundRect">
              <a:avLst>
                <a:gd name="adj" fmla="val 28967"/>
              </a:avLst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-US" sz="3200" dirty="0">
                  <a:ln w="0"/>
                  <a:solidFill>
                    <a:schemeClr val="bg1"/>
                  </a:solidFill>
                </a:rPr>
                <a:t>Read DataShard</a:t>
              </a:r>
              <a:endParaRPr lang="ru-RU" sz="3200" baseline="-250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25" name="Скругленный прямоугольник 24">
              <a:extLst>
                <a:ext uri="{FF2B5EF4-FFF2-40B4-BE49-F238E27FC236}">
                  <a16:creationId xmlns:a16="http://schemas.microsoft.com/office/drawing/2014/main" id="{804EF5B5-76AC-2F4E-9BB4-02AE9C955983}"/>
                </a:ext>
              </a:extLst>
            </p:cNvPr>
            <p:cNvSpPr/>
            <p:nvPr/>
          </p:nvSpPr>
          <p:spPr>
            <a:xfrm>
              <a:off x="9998075" y="7658100"/>
              <a:ext cx="4025900" cy="5860184"/>
            </a:xfrm>
            <a:prstGeom prst="roundRect">
              <a:avLst>
                <a:gd name="adj" fmla="val 13296"/>
              </a:avLst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endParaRPr lang="ru-RU" sz="48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26" name="Скругленный прямоугольник 25">
              <a:extLst>
                <a:ext uri="{FF2B5EF4-FFF2-40B4-BE49-F238E27FC236}">
                  <a16:creationId xmlns:a16="http://schemas.microsoft.com/office/drawing/2014/main" id="{2F744BEC-29B9-B24E-922B-B5DC99F51B23}"/>
                </a:ext>
              </a:extLst>
            </p:cNvPr>
            <p:cNvSpPr/>
            <p:nvPr/>
          </p:nvSpPr>
          <p:spPr>
            <a:xfrm>
              <a:off x="10371138" y="10825167"/>
              <a:ext cx="3284537" cy="1247776"/>
            </a:xfrm>
            <a:prstGeom prst="roundRect">
              <a:avLst>
                <a:gd name="adj" fmla="val 33338"/>
              </a:avLst>
            </a:prstGeom>
            <a:solidFill>
              <a:srgbClr val="C2DDFC"/>
            </a:solidFill>
            <a:ln w="19050">
              <a:solidFill>
                <a:srgbClr val="C2DD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216000" rIns="90000" bIns="216000" rtlCol="0" anchor="ctr" anchorCtr="0"/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Persist</a:t>
              </a:r>
              <a:br>
                <a:rPr lang="en-US" sz="3200" dirty="0">
                  <a:ln w="0"/>
                  <a:solidFill>
                    <a:schemeClr val="tx1"/>
                  </a:solidFill>
                </a:rPr>
              </a:br>
              <a:r>
                <a:rPr lang="en-US" sz="3200" dirty="0">
                  <a:ln w="0"/>
                  <a:solidFill>
                    <a:schemeClr val="tx1"/>
                  </a:solidFill>
                </a:rPr>
                <a:t>PlanStep</a:t>
              </a:r>
            </a:p>
          </p:txBody>
        </p:sp>
        <p:sp>
          <p:nvSpPr>
            <p:cNvPr id="27" name="Скругленный прямоугольник 26">
              <a:extLst>
                <a:ext uri="{FF2B5EF4-FFF2-40B4-BE49-F238E27FC236}">
                  <a16:creationId xmlns:a16="http://schemas.microsoft.com/office/drawing/2014/main" id="{1BE61A6C-0EC0-1146-8EA7-332AF09F51CE}"/>
                </a:ext>
              </a:extLst>
            </p:cNvPr>
            <p:cNvSpPr/>
            <p:nvPr/>
          </p:nvSpPr>
          <p:spPr>
            <a:xfrm>
              <a:off x="10371138" y="9718680"/>
              <a:ext cx="3284537" cy="733425"/>
            </a:xfrm>
            <a:prstGeom prst="roundRect">
              <a:avLst>
                <a:gd name="adj" fmla="val 50000"/>
              </a:avLst>
            </a:prstGeom>
            <a:solidFill>
              <a:srgbClr val="C2DDFC"/>
            </a:solidFill>
            <a:ln w="19050">
              <a:solidFill>
                <a:srgbClr val="C2DD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216000" rIns="90000" bIns="216000" rtlCol="0" anchor="ctr" anchorCtr="0">
              <a:noAutofit/>
            </a:bodyPr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Persist</a:t>
              </a:r>
              <a:r>
                <a:rPr lang="ru-RU" sz="3200" dirty="0">
                  <a:ln w="0"/>
                  <a:solidFill>
                    <a:schemeClr val="tx1"/>
                  </a:solidFill>
                </a:rPr>
                <a:t> </a:t>
              </a:r>
              <a:r>
                <a:rPr lang="en-US" sz="3200" dirty="0">
                  <a:ln w="0"/>
                  <a:solidFill>
                    <a:schemeClr val="tx1"/>
                  </a:solidFill>
                </a:rPr>
                <a:t>TxBody</a:t>
              </a:r>
              <a:endParaRPr lang="ru-RU" sz="32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29" name="Скругленный прямоугольник 28">
              <a:extLst>
                <a:ext uri="{FF2B5EF4-FFF2-40B4-BE49-F238E27FC236}">
                  <a16:creationId xmlns:a16="http://schemas.microsoft.com/office/drawing/2014/main" id="{62B668DB-43D6-D04D-B2EE-E64F6526AA7F}"/>
                </a:ext>
              </a:extLst>
            </p:cNvPr>
            <p:cNvSpPr/>
            <p:nvPr/>
          </p:nvSpPr>
          <p:spPr>
            <a:xfrm>
              <a:off x="10371138" y="8086732"/>
              <a:ext cx="3284537" cy="1262062"/>
            </a:xfrm>
            <a:prstGeom prst="roundRect">
              <a:avLst>
                <a:gd name="adj" fmla="val 27358"/>
              </a:avLst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216000" rtlCol="0" anchor="ctr"/>
            <a:lstStyle/>
            <a:p>
              <a:pPr algn="ctr"/>
              <a:r>
                <a:rPr lang="en-US" sz="3200" dirty="0">
                  <a:ln w="0"/>
                  <a:solidFill>
                    <a:schemeClr val="bg1"/>
                  </a:solidFill>
                </a:rPr>
                <a:t>Write DataShard</a:t>
              </a:r>
              <a:endParaRPr lang="ru-RU" sz="3200" baseline="-25000" dirty="0">
                <a:ln w="0"/>
                <a:solidFill>
                  <a:schemeClr val="bg1"/>
                </a:solidFill>
              </a:endParaRPr>
            </a:p>
          </p:txBody>
        </p:sp>
        <p:grpSp>
          <p:nvGrpSpPr>
            <p:cNvPr id="39" name="Группа 38">
              <a:extLst>
                <a:ext uri="{FF2B5EF4-FFF2-40B4-BE49-F238E27FC236}">
                  <a16:creationId xmlns:a16="http://schemas.microsoft.com/office/drawing/2014/main" id="{72AB315E-F32D-CA4D-AE36-3BB2F7BBF7CA}"/>
                </a:ext>
              </a:extLst>
            </p:cNvPr>
            <p:cNvGrpSpPr/>
            <p:nvPr/>
          </p:nvGrpSpPr>
          <p:grpSpPr>
            <a:xfrm>
              <a:off x="3413919" y="8945564"/>
              <a:ext cx="6217444" cy="2455862"/>
              <a:chOff x="3586163" y="8963025"/>
              <a:chExt cx="3479800" cy="549554"/>
            </a:xfrm>
          </p:grpSpPr>
          <p:cxnSp>
            <p:nvCxnSpPr>
              <p:cNvPr id="41" name="Прямая со стрелкой 40">
                <a:extLst>
                  <a:ext uri="{FF2B5EF4-FFF2-40B4-BE49-F238E27FC236}">
                    <a16:creationId xmlns:a16="http://schemas.microsoft.com/office/drawing/2014/main" id="{12B70D86-FC69-CA48-BF80-B0D9062A1B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6644" y="8963025"/>
                <a:ext cx="0" cy="549554"/>
              </a:xfrm>
              <a:prstGeom prst="straightConnector1">
                <a:avLst/>
              </a:prstGeom>
              <a:ln w="19050" cmpd="sng">
                <a:solidFill>
                  <a:schemeClr val="accent1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 стрелкой 41">
                <a:extLst>
                  <a:ext uri="{FF2B5EF4-FFF2-40B4-BE49-F238E27FC236}">
                    <a16:creationId xmlns:a16="http://schemas.microsoft.com/office/drawing/2014/main" id="{3CD45CE7-D386-4D4E-87A4-04DFA257FB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6163" y="9510714"/>
                <a:ext cx="3479800" cy="1"/>
              </a:xfrm>
              <a:prstGeom prst="straightConnector1">
                <a:avLst/>
              </a:prstGeom>
              <a:ln w="19050" cmpd="sng">
                <a:solidFill>
                  <a:schemeClr val="accent1"/>
                </a:solidFill>
                <a:prstDash val="solid"/>
                <a:headEnd type="none" w="lg" len="med"/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Скругленный прямоугольник 43">
              <a:extLst>
                <a:ext uri="{FF2B5EF4-FFF2-40B4-BE49-F238E27FC236}">
                  <a16:creationId xmlns:a16="http://schemas.microsoft.com/office/drawing/2014/main" id="{9442ECA9-B12D-D149-AC35-79CE155E49B5}"/>
                </a:ext>
              </a:extLst>
            </p:cNvPr>
            <p:cNvSpPr/>
            <p:nvPr/>
          </p:nvSpPr>
          <p:spPr>
            <a:xfrm>
              <a:off x="10371138" y="12444842"/>
              <a:ext cx="3292474" cy="714376"/>
            </a:xfrm>
            <a:prstGeom prst="roundRect">
              <a:avLst>
                <a:gd name="adj" fmla="val 50000"/>
              </a:avLst>
            </a:prstGeom>
            <a:solidFill>
              <a:srgbClr val="C2DDFC"/>
            </a:solidFill>
            <a:ln w="19050">
              <a:solidFill>
                <a:srgbClr val="C2DD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216000" rIns="90000" bIns="216000" rtlCol="0" anchor="ctr" anchorCtr="0"/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</a:rPr>
                <a:t>Persist Result</a:t>
              </a:r>
            </a:p>
          </p:txBody>
        </p:sp>
        <p:sp>
          <p:nvSpPr>
            <p:cNvPr id="63" name="Скругленный прямоугольник 62">
              <a:extLst>
                <a:ext uri="{FF2B5EF4-FFF2-40B4-BE49-F238E27FC236}">
                  <a16:creationId xmlns:a16="http://schemas.microsoft.com/office/drawing/2014/main" id="{B789638A-9339-8E49-A60A-A20B5F96E635}"/>
                </a:ext>
              </a:extLst>
            </p:cNvPr>
            <p:cNvSpPr/>
            <p:nvPr/>
          </p:nvSpPr>
          <p:spPr>
            <a:xfrm>
              <a:off x="5973763" y="12233804"/>
              <a:ext cx="3287712" cy="748771"/>
            </a:xfrm>
            <a:prstGeom prst="roundRect">
              <a:avLst>
                <a:gd name="adj" fmla="val 50000"/>
              </a:avLst>
            </a:prstGeom>
            <a:solidFill>
              <a:srgbClr val="C1DCFC"/>
            </a:solidFill>
            <a:ln w="19050">
              <a:solidFill>
                <a:srgbClr val="C1DCF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bIns="216000" rtlCol="0" anchor="ctr"/>
            <a:lstStyle/>
            <a:p>
              <a:pPr algn="ctr"/>
              <a:r>
                <a:rPr lang="en" sz="3200" dirty="0">
                  <a:ln w="0"/>
                  <a:solidFill>
                    <a:schemeClr val="tx1"/>
                  </a:solidFill>
                </a:rPr>
                <a:t> Out read set</a:t>
              </a:r>
            </a:p>
          </p:txBody>
        </p:sp>
        <p:cxnSp>
          <p:nvCxnSpPr>
            <p:cNvPr id="64" name="Прямая со стрелкой 63">
              <a:extLst>
                <a:ext uri="{FF2B5EF4-FFF2-40B4-BE49-F238E27FC236}">
                  <a16:creationId xmlns:a16="http://schemas.microsoft.com/office/drawing/2014/main" id="{4BEA2630-9FBA-C947-A041-9DF09BA21C19}"/>
                </a:ext>
              </a:extLst>
            </p:cNvPr>
            <p:cNvCxnSpPr>
              <a:cxnSpLocks/>
            </p:cNvCxnSpPr>
            <p:nvPr/>
          </p:nvCxnSpPr>
          <p:spPr>
            <a:xfrm>
              <a:off x="7615239" y="11015663"/>
              <a:ext cx="0" cy="8636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 стрелкой 65">
              <a:extLst>
                <a:ext uri="{FF2B5EF4-FFF2-40B4-BE49-F238E27FC236}">
                  <a16:creationId xmlns:a16="http://schemas.microsoft.com/office/drawing/2014/main" id="{22F1036A-6C1F-5C41-9278-E62654CD9DAB}"/>
                </a:ext>
              </a:extLst>
            </p:cNvPr>
            <p:cNvCxnSpPr>
              <a:cxnSpLocks/>
            </p:cNvCxnSpPr>
            <p:nvPr/>
          </p:nvCxnSpPr>
          <p:spPr>
            <a:xfrm>
              <a:off x="9441656" y="12645338"/>
              <a:ext cx="369609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>
              <a:extLst>
                <a:ext uri="{FF2B5EF4-FFF2-40B4-BE49-F238E27FC236}">
                  <a16:creationId xmlns:a16="http://schemas.microsoft.com/office/drawing/2014/main" id="{1E6A3188-FCBE-6641-8064-EEF49FDF1C4A}"/>
                </a:ext>
              </a:extLst>
            </p:cNvPr>
            <p:cNvCxnSpPr>
              <a:cxnSpLocks/>
            </p:cNvCxnSpPr>
            <p:nvPr/>
          </p:nvCxnSpPr>
          <p:spPr>
            <a:xfrm>
              <a:off x="12008902" y="3657707"/>
              <a:ext cx="0" cy="3657493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656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57">
            <a:extLst>
              <a:ext uri="{FF2B5EF4-FFF2-40B4-BE49-F238E27FC236}">
                <a16:creationId xmlns:a16="http://schemas.microsoft.com/office/drawing/2014/main" id="{068EB97F-2E1D-D945-BB17-D15C1C36D855}"/>
              </a:ext>
            </a:extLst>
          </p:cNvPr>
          <p:cNvSpPr/>
          <p:nvPr/>
        </p:nvSpPr>
        <p:spPr>
          <a:xfrm flipH="1">
            <a:off x="1978686" y="4585329"/>
            <a:ext cx="4717385" cy="4716000"/>
          </a:xfrm>
          <a:prstGeom prst="ellipse">
            <a:avLst/>
          </a:prstGeom>
          <a:solidFill>
            <a:srgbClr val="0077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Overview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00" y="2735263"/>
            <a:ext cx="13905975" cy="9694863"/>
          </a:xfrm>
        </p:spPr>
        <p:txBody>
          <a:bodyPr/>
          <a:lstStyle/>
          <a:p>
            <a:pPr lvl="3">
              <a:spcAft>
                <a:spcPts val="2900"/>
              </a:spcAft>
            </a:pPr>
            <a:r>
              <a:rPr lang="en" sz="4800" dirty="0"/>
              <a:t>Read only, one shard </a:t>
            </a:r>
            <a:r>
              <a:rPr lang="ru-RU" sz="4800" dirty="0"/>
              <a:t>—</a:t>
            </a:r>
            <a:r>
              <a:rPr lang="en" sz="4800" dirty="0"/>
              <a:t> RO Immediate</a:t>
            </a:r>
            <a:endParaRPr lang="ru-RU" sz="4800" dirty="0"/>
          </a:p>
          <a:p>
            <a:pPr marL="1620000" lvl="1" indent="-900000">
              <a:spcAft>
                <a:spcPts val="5800"/>
              </a:spcAft>
              <a:buClr>
                <a:schemeClr val="accent1"/>
              </a:buClr>
              <a:buFont typeface="Системный шрифт"/>
              <a:buChar char="—"/>
            </a:pPr>
            <a:r>
              <a:rPr lang="en" sz="4800" dirty="0"/>
              <a:t>1 RTT</a:t>
            </a:r>
          </a:p>
          <a:p>
            <a:pPr lvl="3">
              <a:spcAft>
                <a:spcPts val="2900"/>
              </a:spcAft>
              <a:buFont typeface="+mj-lt"/>
              <a:buAutoNum type="arabicPeriod" startAt="2"/>
            </a:pPr>
            <a:r>
              <a:rPr lang="en" sz="4800" dirty="0"/>
              <a:t>Write only, one shard </a:t>
            </a:r>
            <a:r>
              <a:rPr lang="ru-RU" sz="4800" dirty="0"/>
              <a:t>—</a:t>
            </a:r>
            <a:r>
              <a:rPr lang="en" sz="4800" dirty="0"/>
              <a:t> WO Immediate</a:t>
            </a:r>
            <a:endParaRPr lang="ru-RU" sz="4800" dirty="0"/>
          </a:p>
          <a:p>
            <a:pPr marL="1620000" lvl="1" indent="-900000">
              <a:spcAft>
                <a:spcPts val="5800"/>
              </a:spcAft>
              <a:buClr>
                <a:schemeClr val="accent1"/>
              </a:buClr>
              <a:buFont typeface="Системный шрифт"/>
              <a:buChar char="—"/>
            </a:pPr>
            <a:r>
              <a:rPr lang="en" sz="4800" dirty="0"/>
              <a:t>2 RTT + 1 </a:t>
            </a:r>
            <a:r>
              <a:rPr lang="en" sz="4800" dirty="0" err="1"/>
              <a:t>diskIO</a:t>
            </a:r>
            <a:endParaRPr lang="en" sz="4800" dirty="0"/>
          </a:p>
          <a:p>
            <a:pPr lvl="3">
              <a:spcAft>
                <a:spcPts val="2900"/>
              </a:spcAft>
              <a:buFont typeface="+mj-lt"/>
              <a:buAutoNum type="arabicPeriod" startAt="3"/>
            </a:pPr>
            <a:r>
              <a:rPr lang="en" sz="4800" dirty="0"/>
              <a:t>Read only / write only, multi shard </a:t>
            </a:r>
            <a:r>
              <a:rPr lang="ru-RU" sz="4800" dirty="0"/>
              <a:t>—</a:t>
            </a:r>
            <a:r>
              <a:rPr lang="en" sz="4800" dirty="0"/>
              <a:t> RO/WO</a:t>
            </a:r>
            <a:endParaRPr lang="ru-RU" sz="4800" dirty="0"/>
          </a:p>
          <a:p>
            <a:pPr marL="1620000" lvl="1" indent="-900000">
              <a:spcAft>
                <a:spcPts val="5800"/>
              </a:spcAft>
              <a:buClr>
                <a:schemeClr val="accent1"/>
              </a:buClr>
              <a:buFont typeface="Системный шрифт"/>
              <a:buChar char="—"/>
            </a:pPr>
            <a:r>
              <a:rPr lang="en" sz="4800" dirty="0"/>
              <a:t>6 RTT + 1 plan batch time + 3 </a:t>
            </a:r>
            <a:r>
              <a:rPr lang="en" sz="4800" dirty="0" err="1"/>
              <a:t>diskIO</a:t>
            </a:r>
            <a:endParaRPr lang="en" sz="4800" dirty="0"/>
          </a:p>
          <a:p>
            <a:pPr lvl="3">
              <a:spcAft>
                <a:spcPts val="2900"/>
              </a:spcAft>
              <a:buFont typeface="+mj-lt"/>
              <a:buAutoNum type="arabicPeriod" startAt="4"/>
            </a:pPr>
            <a:r>
              <a:rPr lang="en" sz="4800" dirty="0"/>
              <a:t>Read write, multi shard </a:t>
            </a:r>
            <a:r>
              <a:rPr lang="ru-RU" sz="4800" dirty="0"/>
              <a:t>—</a:t>
            </a:r>
            <a:r>
              <a:rPr lang="en" sz="4800" dirty="0"/>
              <a:t> RW</a:t>
            </a:r>
            <a:endParaRPr lang="ru-RU" sz="4800" dirty="0"/>
          </a:p>
          <a:p>
            <a:pPr marL="1620000" lvl="1" indent="-900000">
              <a:spcAft>
                <a:spcPts val="2900"/>
              </a:spcAft>
              <a:buClr>
                <a:schemeClr val="accent1"/>
              </a:buClr>
              <a:buFont typeface="Системный шрифт"/>
              <a:buChar char="—"/>
            </a:pPr>
            <a:r>
              <a:rPr lang="en" sz="4800" dirty="0"/>
              <a:t>7.5 RTT + 1 plan batch time + 4 </a:t>
            </a:r>
            <a:r>
              <a:rPr lang="en" sz="4800" dirty="0" err="1"/>
              <a:t>diskIO</a:t>
            </a:r>
            <a:endParaRPr lang="en" sz="4800" dirty="0"/>
          </a:p>
        </p:txBody>
      </p:sp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BC08660E-D22B-E149-977A-3EFB9C212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51</a:t>
            </a:fld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CE83870-A23F-B244-8A15-AF1391307C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339" y="5757863"/>
            <a:ext cx="27432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11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F845B9D-E002-C046-B94F-5EF7DE48AE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dirty="0">
                <a:solidFill>
                  <a:schemeClr val="bg1"/>
                </a:solidFill>
              </a:rPr>
              <a:t>YQL-</a:t>
            </a:r>
            <a:r>
              <a:rPr lang="ru-RU" dirty="0">
                <a:solidFill>
                  <a:schemeClr val="bg1"/>
                </a:solidFill>
              </a:rPr>
              <a:t>транзакции</a:t>
            </a:r>
          </a:p>
        </p:txBody>
      </p:sp>
      <p:sp>
        <p:nvSpPr>
          <p:cNvPr id="7" name="Подзаголовок 1">
            <a:extLst>
              <a:ext uri="{FF2B5EF4-FFF2-40B4-BE49-F238E27FC236}">
                <a16:creationId xmlns:a16="http://schemas.microsoft.com/office/drawing/2014/main" id="{8F618A2E-506D-1B4A-AD71-6A414D56347F}"/>
              </a:ext>
            </a:extLst>
          </p:cNvPr>
          <p:cNvSpPr txBox="1">
            <a:spLocks/>
          </p:cNvSpPr>
          <p:nvPr/>
        </p:nvSpPr>
        <p:spPr>
          <a:xfrm>
            <a:off x="3042000" y="1540400"/>
            <a:ext cx="3298475" cy="1463773"/>
          </a:xfrm>
          <a:prstGeom prst="rect">
            <a:avLst/>
          </a:prstGeom>
        </p:spPr>
        <p:txBody>
          <a:bodyPr vert="horz" lIns="0" tIns="0" rIns="0" bIns="125999" rtlCol="0" anchor="t">
            <a:noAutofit/>
          </a:bodyPr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08" indent="0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None/>
              <a:defRPr sz="4000" kern="1200" baseline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619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Yandex Sans Text Light" panose="02000000000000000000" pitchFamily="2" charset="-52"/>
              <a:buNone/>
              <a:tabLst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742927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None/>
              <a:tabLst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657235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571543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5485852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6400160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7314467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9600" dirty="0">
                <a:solidFill>
                  <a:schemeClr val="bg1"/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3871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4424D-29BD-BD4C-BDE1-877BD87C9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Общий вид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6903203E-0B88-7048-83B0-BCEF7A30C00A}"/>
              </a:ext>
            </a:extLst>
          </p:cNvPr>
          <p:cNvSpPr/>
          <p:nvPr/>
        </p:nvSpPr>
        <p:spPr>
          <a:xfrm>
            <a:off x="1586707" y="5287962"/>
            <a:ext cx="5116512" cy="6961187"/>
          </a:xfrm>
          <a:prstGeom prst="roundRect">
            <a:avLst>
              <a:gd name="adj" fmla="val 9205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7" name="Объект 4">
            <a:extLst>
              <a:ext uri="{FF2B5EF4-FFF2-40B4-BE49-F238E27FC236}">
                <a16:creationId xmlns:a16="http://schemas.microsoft.com/office/drawing/2014/main" id="{94EA5B76-3183-A245-A0DE-417D8D291B5F}"/>
              </a:ext>
            </a:extLst>
          </p:cNvPr>
          <p:cNvSpPr txBox="1">
            <a:spLocks/>
          </p:cNvSpPr>
          <p:nvPr/>
        </p:nvSpPr>
        <p:spPr>
          <a:xfrm>
            <a:off x="2312987" y="4318826"/>
            <a:ext cx="4027488" cy="69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sz="4800" dirty="0"/>
              <a:t>Client</a:t>
            </a:r>
          </a:p>
        </p:txBody>
      </p:sp>
      <p:sp>
        <p:nvSpPr>
          <p:cNvPr id="28" name="Скругленный прямоугольник 27">
            <a:extLst>
              <a:ext uri="{FF2B5EF4-FFF2-40B4-BE49-F238E27FC236}">
                <a16:creationId xmlns:a16="http://schemas.microsoft.com/office/drawing/2014/main" id="{5540822D-8BA2-2947-AE78-59493D24121C}"/>
              </a:ext>
            </a:extLst>
          </p:cNvPr>
          <p:cNvSpPr/>
          <p:nvPr/>
        </p:nvSpPr>
        <p:spPr>
          <a:xfrm>
            <a:off x="2310607" y="6030912"/>
            <a:ext cx="3670300" cy="1095375"/>
          </a:xfrm>
          <a:prstGeom prst="roundRect">
            <a:avLst>
              <a:gd name="adj" fmla="val 34589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Begin Tx</a:t>
            </a: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DA624F8D-6E32-0945-8CEF-C68BD6938277}"/>
              </a:ext>
            </a:extLst>
          </p:cNvPr>
          <p:cNvSpPr/>
          <p:nvPr/>
        </p:nvSpPr>
        <p:spPr>
          <a:xfrm>
            <a:off x="2316957" y="7492999"/>
            <a:ext cx="3670300" cy="1095375"/>
          </a:xfrm>
          <a:prstGeom prst="roundRect">
            <a:avLst>
              <a:gd name="adj" fmla="val 3459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Query 1</a:t>
            </a:r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E811E5CF-F2D8-B74F-B9DB-647F447723F1}"/>
              </a:ext>
            </a:extLst>
          </p:cNvPr>
          <p:cNvSpPr/>
          <p:nvPr/>
        </p:nvSpPr>
        <p:spPr>
          <a:xfrm>
            <a:off x="2316957" y="8963024"/>
            <a:ext cx="3670300" cy="1095375"/>
          </a:xfrm>
          <a:prstGeom prst="roundRect">
            <a:avLst>
              <a:gd name="adj" fmla="val 3459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Query 2</a:t>
            </a:r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1F41BEE7-A4C8-E641-B8B3-B682E85DFA1A}"/>
              </a:ext>
            </a:extLst>
          </p:cNvPr>
          <p:cNvSpPr/>
          <p:nvPr/>
        </p:nvSpPr>
        <p:spPr>
          <a:xfrm>
            <a:off x="2316957" y="10421937"/>
            <a:ext cx="3670300" cy="1095375"/>
          </a:xfrm>
          <a:prstGeom prst="roundRect">
            <a:avLst>
              <a:gd name="adj" fmla="val 3459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Commit Tx</a:t>
            </a:r>
          </a:p>
        </p:txBody>
      </p: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id="{18C7EB2E-838D-A248-8B7A-9EBA07B67A1A}"/>
              </a:ext>
            </a:extLst>
          </p:cNvPr>
          <p:cNvSpPr/>
          <p:nvPr/>
        </p:nvSpPr>
        <p:spPr>
          <a:xfrm>
            <a:off x="8907463" y="3830638"/>
            <a:ext cx="13904912" cy="8418512"/>
          </a:xfrm>
          <a:prstGeom prst="roundRect">
            <a:avLst>
              <a:gd name="adj" fmla="val 5507"/>
            </a:avLst>
          </a:prstGeom>
          <a:solidFill>
            <a:schemeClr val="bg1"/>
          </a:solidFill>
          <a:ln w="3810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/>
          <a:lstStyle/>
          <a:p>
            <a:pPr algn="ctr"/>
            <a:endParaRPr lang="ru-RU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27" name="Объект 4">
            <a:extLst>
              <a:ext uri="{FF2B5EF4-FFF2-40B4-BE49-F238E27FC236}">
                <a16:creationId xmlns:a16="http://schemas.microsoft.com/office/drawing/2014/main" id="{DDDC11C1-145A-C748-88A3-7434F3050658}"/>
              </a:ext>
            </a:extLst>
          </p:cNvPr>
          <p:cNvSpPr txBox="1">
            <a:spLocks/>
          </p:cNvSpPr>
          <p:nvPr/>
        </p:nvSpPr>
        <p:spPr>
          <a:xfrm>
            <a:off x="9628856" y="2898265"/>
            <a:ext cx="3842544" cy="69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sz="4800" dirty="0"/>
              <a:t>Server</a:t>
            </a:r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id="{03DB71A4-9924-864D-9519-6C9E67EB87EF}"/>
              </a:ext>
            </a:extLst>
          </p:cNvPr>
          <p:cNvSpPr/>
          <p:nvPr/>
        </p:nvSpPr>
        <p:spPr>
          <a:xfrm>
            <a:off x="10365456" y="6762750"/>
            <a:ext cx="3670300" cy="1095375"/>
          </a:xfrm>
          <a:prstGeom prst="roundRect">
            <a:avLst>
              <a:gd name="adj" fmla="val 3459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tx1"/>
                </a:solidFill>
              </a:rPr>
              <a:t>Query 1</a:t>
            </a:r>
          </a:p>
        </p:txBody>
      </p:sp>
      <p:sp>
        <p:nvSpPr>
          <p:cNvPr id="32" name="Скругленный прямоугольник 31">
            <a:extLst>
              <a:ext uri="{FF2B5EF4-FFF2-40B4-BE49-F238E27FC236}">
                <a16:creationId xmlns:a16="http://schemas.microsoft.com/office/drawing/2014/main" id="{064B9732-1E11-5B40-BDF7-6723E548F62F}"/>
              </a:ext>
            </a:extLst>
          </p:cNvPr>
          <p:cNvSpPr/>
          <p:nvPr/>
        </p:nvSpPr>
        <p:spPr>
          <a:xfrm>
            <a:off x="10365456" y="8220075"/>
            <a:ext cx="3670300" cy="1095375"/>
          </a:xfrm>
          <a:prstGeom prst="roundRect">
            <a:avLst>
              <a:gd name="adj" fmla="val 3459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tx1"/>
                </a:solidFill>
              </a:rPr>
              <a:t>Query 2</a:t>
            </a:r>
          </a:p>
        </p:txBody>
      </p:sp>
      <p:sp>
        <p:nvSpPr>
          <p:cNvPr id="34" name="Скругленный прямоугольник 33">
            <a:extLst>
              <a:ext uri="{FF2B5EF4-FFF2-40B4-BE49-F238E27FC236}">
                <a16:creationId xmlns:a16="http://schemas.microsoft.com/office/drawing/2014/main" id="{D2945062-D3BA-3F4D-A394-D721E2511CE1}"/>
              </a:ext>
            </a:extLst>
          </p:cNvPr>
          <p:cNvSpPr/>
          <p:nvPr/>
        </p:nvSpPr>
        <p:spPr>
          <a:xfrm>
            <a:off x="10365456" y="9694862"/>
            <a:ext cx="3670300" cy="1095375"/>
          </a:xfrm>
          <a:prstGeom prst="roundRect">
            <a:avLst>
              <a:gd name="adj" fmla="val 3459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tx1"/>
                </a:solidFill>
              </a:rPr>
              <a:t>Commit</a:t>
            </a: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id="{C0C9D4DB-0120-D84B-9F25-7A5A70425A7E}"/>
              </a:ext>
            </a:extLst>
          </p:cNvPr>
          <p:cNvSpPr/>
          <p:nvPr/>
        </p:nvSpPr>
        <p:spPr>
          <a:xfrm>
            <a:off x="9631363" y="4564062"/>
            <a:ext cx="6227763" cy="1095375"/>
          </a:xfrm>
          <a:prstGeom prst="roundRect">
            <a:avLst>
              <a:gd name="adj" fmla="val 34589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tx1"/>
                </a:solidFill>
              </a:rPr>
              <a:t>Transaction context</a:t>
            </a:r>
          </a:p>
        </p:txBody>
      </p: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F7B62F94-4008-A649-B354-8BD0E9E6ACE1}"/>
              </a:ext>
            </a:extLst>
          </p:cNvPr>
          <p:cNvCxnSpPr>
            <a:cxnSpLocks/>
          </p:cNvCxnSpPr>
          <p:nvPr/>
        </p:nvCxnSpPr>
        <p:spPr>
          <a:xfrm>
            <a:off x="9995568" y="6019800"/>
            <a:ext cx="0" cy="586581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E5E4A701-C71B-7447-A26A-301DBD9B032A}"/>
              </a:ext>
            </a:extLst>
          </p:cNvPr>
          <p:cNvGrpSpPr/>
          <p:nvPr/>
        </p:nvGrpSpPr>
        <p:grpSpPr>
          <a:xfrm>
            <a:off x="6337967" y="6578182"/>
            <a:ext cx="3290888" cy="562567"/>
            <a:chOff x="5941795" y="6392862"/>
            <a:chExt cx="3689568" cy="378000"/>
          </a:xfrm>
        </p:grpSpPr>
        <p:cxnSp>
          <p:nvCxnSpPr>
            <p:cNvPr id="37" name="Прямая со стрелкой 36">
              <a:extLst>
                <a:ext uri="{FF2B5EF4-FFF2-40B4-BE49-F238E27FC236}">
                  <a16:creationId xmlns:a16="http://schemas.microsoft.com/office/drawing/2014/main" id="{6C450C07-047D-9A4C-B07E-8CA88513988C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392862"/>
              <a:ext cx="0" cy="3780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>
              <a:extLst>
                <a:ext uri="{FF2B5EF4-FFF2-40B4-BE49-F238E27FC236}">
                  <a16:creationId xmlns:a16="http://schemas.microsoft.com/office/drawing/2014/main" id="{2B0C42E2-B6A7-0F4B-B96E-AFC9F624917B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762750"/>
              <a:ext cx="18288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>
              <a:extLst>
                <a:ext uri="{FF2B5EF4-FFF2-40B4-BE49-F238E27FC236}">
                  <a16:creationId xmlns:a16="http://schemas.microsoft.com/office/drawing/2014/main" id="{F781690B-88D5-C641-B87B-2F5B8CC644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41795" y="6392863"/>
              <a:ext cx="1860769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40014464-5F96-DE48-82FE-027EBE727DB8}"/>
              </a:ext>
            </a:extLst>
          </p:cNvPr>
          <p:cNvGrpSpPr/>
          <p:nvPr/>
        </p:nvGrpSpPr>
        <p:grpSpPr>
          <a:xfrm flipV="1">
            <a:off x="6337967" y="7504112"/>
            <a:ext cx="3290888" cy="361950"/>
            <a:chOff x="5941795" y="6392862"/>
            <a:chExt cx="3689568" cy="378000"/>
          </a:xfrm>
        </p:grpSpPr>
        <p:cxnSp>
          <p:nvCxnSpPr>
            <p:cNvPr id="45" name="Прямая со стрелкой 44">
              <a:extLst>
                <a:ext uri="{FF2B5EF4-FFF2-40B4-BE49-F238E27FC236}">
                  <a16:creationId xmlns:a16="http://schemas.microsoft.com/office/drawing/2014/main" id="{0BA80256-E0B9-A84A-A724-C1768C6ADC23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392862"/>
              <a:ext cx="0" cy="3780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>
              <a:extLst>
                <a:ext uri="{FF2B5EF4-FFF2-40B4-BE49-F238E27FC236}">
                  <a16:creationId xmlns:a16="http://schemas.microsoft.com/office/drawing/2014/main" id="{EAF88076-A4D6-1949-91C5-788637187D9E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762750"/>
              <a:ext cx="18288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>
              <a:extLst>
                <a:ext uri="{FF2B5EF4-FFF2-40B4-BE49-F238E27FC236}">
                  <a16:creationId xmlns:a16="http://schemas.microsoft.com/office/drawing/2014/main" id="{32647E59-A70F-2C46-B84D-6A937F1892D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41795" y="6392862"/>
              <a:ext cx="1860769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>
            <a:extLst>
              <a:ext uri="{FF2B5EF4-FFF2-40B4-BE49-F238E27FC236}">
                <a16:creationId xmlns:a16="http://schemas.microsoft.com/office/drawing/2014/main" id="{A5807563-646E-A245-9588-23AB322327B9}"/>
              </a:ext>
            </a:extLst>
          </p:cNvPr>
          <p:cNvGrpSpPr/>
          <p:nvPr/>
        </p:nvGrpSpPr>
        <p:grpSpPr>
          <a:xfrm>
            <a:off x="6337967" y="8220075"/>
            <a:ext cx="3290888" cy="371475"/>
            <a:chOff x="5941795" y="6392862"/>
            <a:chExt cx="3689568" cy="378000"/>
          </a:xfrm>
        </p:grpSpPr>
        <p:cxnSp>
          <p:nvCxnSpPr>
            <p:cNvPr id="57" name="Прямая со стрелкой 56">
              <a:extLst>
                <a:ext uri="{FF2B5EF4-FFF2-40B4-BE49-F238E27FC236}">
                  <a16:creationId xmlns:a16="http://schemas.microsoft.com/office/drawing/2014/main" id="{E841D180-ADE9-A74D-8288-C032301464F7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392862"/>
              <a:ext cx="0" cy="3780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>
              <a:extLst>
                <a:ext uri="{FF2B5EF4-FFF2-40B4-BE49-F238E27FC236}">
                  <a16:creationId xmlns:a16="http://schemas.microsoft.com/office/drawing/2014/main" id="{9F9265F0-8AD0-B144-80A5-D06BA3FCB427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762750"/>
              <a:ext cx="18288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>
              <a:extLst>
                <a:ext uri="{FF2B5EF4-FFF2-40B4-BE49-F238E27FC236}">
                  <a16:creationId xmlns:a16="http://schemas.microsoft.com/office/drawing/2014/main" id="{2B91DFD0-5648-CF49-8A98-4BA8EF2A96F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41795" y="6392862"/>
              <a:ext cx="1860769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294C8A4B-82ED-3641-9DD9-DC64A7700E79}"/>
              </a:ext>
            </a:extLst>
          </p:cNvPr>
          <p:cNvGrpSpPr/>
          <p:nvPr/>
        </p:nvGrpSpPr>
        <p:grpSpPr>
          <a:xfrm flipV="1">
            <a:off x="6337967" y="8961437"/>
            <a:ext cx="3290888" cy="354013"/>
            <a:chOff x="5941795" y="6392862"/>
            <a:chExt cx="3689568" cy="378000"/>
          </a:xfrm>
        </p:grpSpPr>
        <p:cxnSp>
          <p:nvCxnSpPr>
            <p:cNvPr id="61" name="Прямая со стрелкой 60">
              <a:extLst>
                <a:ext uri="{FF2B5EF4-FFF2-40B4-BE49-F238E27FC236}">
                  <a16:creationId xmlns:a16="http://schemas.microsoft.com/office/drawing/2014/main" id="{D2E9463A-786F-EF4B-BB3E-F9F2C133A015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392862"/>
              <a:ext cx="0" cy="3780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>
              <a:extLst>
                <a:ext uri="{FF2B5EF4-FFF2-40B4-BE49-F238E27FC236}">
                  <a16:creationId xmlns:a16="http://schemas.microsoft.com/office/drawing/2014/main" id="{12B312B2-9EB7-5445-A270-9E8381BEF55D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762750"/>
              <a:ext cx="18288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 стрелкой 62">
              <a:extLst>
                <a:ext uri="{FF2B5EF4-FFF2-40B4-BE49-F238E27FC236}">
                  <a16:creationId xmlns:a16="http://schemas.microsoft.com/office/drawing/2014/main" id="{221AEA77-1D04-8F4D-8E01-3A9B1149D4F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41795" y="6392862"/>
              <a:ext cx="1860769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Группа 63">
            <a:extLst>
              <a:ext uri="{FF2B5EF4-FFF2-40B4-BE49-F238E27FC236}">
                <a16:creationId xmlns:a16="http://schemas.microsoft.com/office/drawing/2014/main" id="{11B686ED-13E1-C54E-892C-DB7C9D967974}"/>
              </a:ext>
            </a:extLst>
          </p:cNvPr>
          <p:cNvGrpSpPr/>
          <p:nvPr/>
        </p:nvGrpSpPr>
        <p:grpSpPr>
          <a:xfrm>
            <a:off x="6337967" y="9694862"/>
            <a:ext cx="3290888" cy="371475"/>
            <a:chOff x="5941795" y="6392862"/>
            <a:chExt cx="3689568" cy="378000"/>
          </a:xfrm>
        </p:grpSpPr>
        <p:cxnSp>
          <p:nvCxnSpPr>
            <p:cNvPr id="65" name="Прямая со стрелкой 64">
              <a:extLst>
                <a:ext uri="{FF2B5EF4-FFF2-40B4-BE49-F238E27FC236}">
                  <a16:creationId xmlns:a16="http://schemas.microsoft.com/office/drawing/2014/main" id="{52951F5E-7F8E-2746-8EE1-46E2D91A1143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392862"/>
              <a:ext cx="0" cy="3780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 стрелкой 65">
              <a:extLst>
                <a:ext uri="{FF2B5EF4-FFF2-40B4-BE49-F238E27FC236}">
                  <a16:creationId xmlns:a16="http://schemas.microsoft.com/office/drawing/2014/main" id="{944DD383-976A-734F-A6D4-0066711E063D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762750"/>
              <a:ext cx="18288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 стрелкой 66">
              <a:extLst>
                <a:ext uri="{FF2B5EF4-FFF2-40B4-BE49-F238E27FC236}">
                  <a16:creationId xmlns:a16="http://schemas.microsoft.com/office/drawing/2014/main" id="{67105372-F365-8B4E-AD32-887197C010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41795" y="6392863"/>
              <a:ext cx="1860769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8EC2E8CF-60D8-A24A-A264-6A522A38644C}"/>
              </a:ext>
            </a:extLst>
          </p:cNvPr>
          <p:cNvGrpSpPr/>
          <p:nvPr/>
        </p:nvGrpSpPr>
        <p:grpSpPr>
          <a:xfrm flipV="1">
            <a:off x="6337967" y="10428284"/>
            <a:ext cx="3290888" cy="553456"/>
            <a:chOff x="5941795" y="6392862"/>
            <a:chExt cx="3689568" cy="378000"/>
          </a:xfrm>
        </p:grpSpPr>
        <p:cxnSp>
          <p:nvCxnSpPr>
            <p:cNvPr id="69" name="Прямая со стрелкой 68">
              <a:extLst>
                <a:ext uri="{FF2B5EF4-FFF2-40B4-BE49-F238E27FC236}">
                  <a16:creationId xmlns:a16="http://schemas.microsoft.com/office/drawing/2014/main" id="{E3888E8D-A6ED-274A-B7B2-B6678097C70E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392862"/>
              <a:ext cx="0" cy="3780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 стрелкой 69">
              <a:extLst>
                <a:ext uri="{FF2B5EF4-FFF2-40B4-BE49-F238E27FC236}">
                  <a16:creationId xmlns:a16="http://schemas.microsoft.com/office/drawing/2014/main" id="{0806D4A1-E81D-0E42-9206-327A33C927A7}"/>
                </a:ext>
              </a:extLst>
            </p:cNvPr>
            <p:cNvCxnSpPr>
              <a:cxnSpLocks/>
            </p:cNvCxnSpPr>
            <p:nvPr/>
          </p:nvCxnSpPr>
          <p:spPr>
            <a:xfrm>
              <a:off x="7802563" y="6762750"/>
              <a:ext cx="18288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 стрелкой 70">
              <a:extLst>
                <a:ext uri="{FF2B5EF4-FFF2-40B4-BE49-F238E27FC236}">
                  <a16:creationId xmlns:a16="http://schemas.microsoft.com/office/drawing/2014/main" id="{1E9F775D-6C9B-3142-820A-8F70105CE7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41795" y="6392863"/>
              <a:ext cx="1860769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Скругленный прямоугольник 74">
            <a:extLst>
              <a:ext uri="{FF2B5EF4-FFF2-40B4-BE49-F238E27FC236}">
                <a16:creationId xmlns:a16="http://schemas.microsoft.com/office/drawing/2014/main" id="{47B1D4E6-221A-994C-87E2-C97BFCFCF39D}"/>
              </a:ext>
            </a:extLst>
          </p:cNvPr>
          <p:cNvSpPr/>
          <p:nvPr/>
        </p:nvSpPr>
        <p:spPr>
          <a:xfrm>
            <a:off x="16586868" y="2006600"/>
            <a:ext cx="3670300" cy="1089025"/>
          </a:xfrm>
          <a:prstGeom prst="roundRect">
            <a:avLst>
              <a:gd name="adj" fmla="val 3459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tx1"/>
                </a:solidFill>
              </a:rPr>
              <a:t>Shards</a:t>
            </a:r>
          </a:p>
        </p:txBody>
      </p: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D3250421-3012-1940-9E82-272626A28B75}"/>
              </a:ext>
            </a:extLst>
          </p:cNvPr>
          <p:cNvCxnSpPr>
            <a:cxnSpLocks/>
          </p:cNvCxnSpPr>
          <p:nvPr/>
        </p:nvCxnSpPr>
        <p:spPr>
          <a:xfrm>
            <a:off x="18782381" y="3473450"/>
            <a:ext cx="0" cy="9145587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>
            <a:extLst>
              <a:ext uri="{FF2B5EF4-FFF2-40B4-BE49-F238E27FC236}">
                <a16:creationId xmlns:a16="http://schemas.microsoft.com/office/drawing/2014/main" id="{247D1E35-D6A0-2A42-81C3-416E169660C4}"/>
              </a:ext>
            </a:extLst>
          </p:cNvPr>
          <p:cNvCxnSpPr>
            <a:cxnSpLocks/>
          </p:cNvCxnSpPr>
          <p:nvPr/>
        </p:nvCxnSpPr>
        <p:spPr>
          <a:xfrm>
            <a:off x="18415668" y="3473450"/>
            <a:ext cx="0" cy="9145587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>
            <a:extLst>
              <a:ext uri="{FF2B5EF4-FFF2-40B4-BE49-F238E27FC236}">
                <a16:creationId xmlns:a16="http://schemas.microsoft.com/office/drawing/2014/main" id="{AAE95404-486F-8B43-B819-95FE595A5379}"/>
              </a:ext>
            </a:extLst>
          </p:cNvPr>
          <p:cNvCxnSpPr>
            <a:cxnSpLocks/>
          </p:cNvCxnSpPr>
          <p:nvPr/>
        </p:nvCxnSpPr>
        <p:spPr>
          <a:xfrm>
            <a:off x="18047368" y="3473450"/>
            <a:ext cx="0" cy="9145587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Скругленный прямоугольник 80">
            <a:extLst>
              <a:ext uri="{FF2B5EF4-FFF2-40B4-BE49-F238E27FC236}">
                <a16:creationId xmlns:a16="http://schemas.microsoft.com/office/drawing/2014/main" id="{ED0E6F27-DFEE-0A4A-9971-64CFD2FD4498}"/>
              </a:ext>
            </a:extLst>
          </p:cNvPr>
          <p:cNvSpPr/>
          <p:nvPr/>
        </p:nvSpPr>
        <p:spPr>
          <a:xfrm>
            <a:off x="19153189" y="6761163"/>
            <a:ext cx="2935286" cy="1095375"/>
          </a:xfrm>
          <a:prstGeom prst="roundRect">
            <a:avLst>
              <a:gd name="adj" fmla="val 3459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Lock</a:t>
            </a:r>
          </a:p>
        </p:txBody>
      </p:sp>
      <p:sp>
        <p:nvSpPr>
          <p:cNvPr id="82" name="Скругленный прямоугольник 81">
            <a:extLst>
              <a:ext uri="{FF2B5EF4-FFF2-40B4-BE49-F238E27FC236}">
                <a16:creationId xmlns:a16="http://schemas.microsoft.com/office/drawing/2014/main" id="{84EE7A3C-FC3A-A74C-AD30-B88C76B943D2}"/>
              </a:ext>
            </a:extLst>
          </p:cNvPr>
          <p:cNvSpPr/>
          <p:nvPr/>
        </p:nvSpPr>
        <p:spPr>
          <a:xfrm>
            <a:off x="19153189" y="8226425"/>
            <a:ext cx="2935286" cy="1095375"/>
          </a:xfrm>
          <a:prstGeom prst="roundRect">
            <a:avLst>
              <a:gd name="adj" fmla="val 3459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Lock</a:t>
            </a:r>
          </a:p>
        </p:txBody>
      </p:sp>
      <p:sp>
        <p:nvSpPr>
          <p:cNvPr id="83" name="Скругленный прямоугольник 82">
            <a:extLst>
              <a:ext uri="{FF2B5EF4-FFF2-40B4-BE49-F238E27FC236}">
                <a16:creationId xmlns:a16="http://schemas.microsoft.com/office/drawing/2014/main" id="{FCB8361E-B022-B348-AB2A-381CD366DFDF}"/>
              </a:ext>
            </a:extLst>
          </p:cNvPr>
          <p:cNvSpPr/>
          <p:nvPr/>
        </p:nvSpPr>
        <p:spPr>
          <a:xfrm>
            <a:off x="19153189" y="9693275"/>
            <a:ext cx="2935286" cy="1095375"/>
          </a:xfrm>
          <a:prstGeom prst="roundRect">
            <a:avLst>
              <a:gd name="adj" fmla="val 3459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?</a:t>
            </a:r>
          </a:p>
        </p:txBody>
      </p:sp>
      <p:cxnSp>
        <p:nvCxnSpPr>
          <p:cNvPr id="85" name="Прямая со стрелкой 84">
            <a:extLst>
              <a:ext uri="{FF2B5EF4-FFF2-40B4-BE49-F238E27FC236}">
                <a16:creationId xmlns:a16="http://schemas.microsoft.com/office/drawing/2014/main" id="{9C3EC432-FE6D-F347-B3C6-2EAD438E2906}"/>
              </a:ext>
            </a:extLst>
          </p:cNvPr>
          <p:cNvCxnSpPr>
            <a:cxnSpLocks/>
          </p:cNvCxnSpPr>
          <p:nvPr/>
        </p:nvCxnSpPr>
        <p:spPr>
          <a:xfrm>
            <a:off x="14392275" y="7134225"/>
            <a:ext cx="32893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>
            <a:extLst>
              <a:ext uri="{FF2B5EF4-FFF2-40B4-BE49-F238E27FC236}">
                <a16:creationId xmlns:a16="http://schemas.microsoft.com/office/drawing/2014/main" id="{2FF06C9A-2BD9-2943-9D1F-94FEAEAC5390}"/>
              </a:ext>
            </a:extLst>
          </p:cNvPr>
          <p:cNvCxnSpPr>
            <a:cxnSpLocks/>
          </p:cNvCxnSpPr>
          <p:nvPr/>
        </p:nvCxnSpPr>
        <p:spPr>
          <a:xfrm flipH="1">
            <a:off x="14392275" y="7496175"/>
            <a:ext cx="32893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>
            <a:extLst>
              <a:ext uri="{FF2B5EF4-FFF2-40B4-BE49-F238E27FC236}">
                <a16:creationId xmlns:a16="http://schemas.microsoft.com/office/drawing/2014/main" id="{75E6BA87-D5BD-1746-9834-59FFE1F4B698}"/>
              </a:ext>
            </a:extLst>
          </p:cNvPr>
          <p:cNvCxnSpPr>
            <a:cxnSpLocks/>
          </p:cNvCxnSpPr>
          <p:nvPr/>
        </p:nvCxnSpPr>
        <p:spPr>
          <a:xfrm>
            <a:off x="14392275" y="8580104"/>
            <a:ext cx="32893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>
            <a:extLst>
              <a:ext uri="{FF2B5EF4-FFF2-40B4-BE49-F238E27FC236}">
                <a16:creationId xmlns:a16="http://schemas.microsoft.com/office/drawing/2014/main" id="{7579545B-1DF1-9848-BDCB-A4ED8DACC37F}"/>
              </a:ext>
            </a:extLst>
          </p:cNvPr>
          <p:cNvCxnSpPr>
            <a:cxnSpLocks/>
          </p:cNvCxnSpPr>
          <p:nvPr/>
        </p:nvCxnSpPr>
        <p:spPr>
          <a:xfrm flipH="1">
            <a:off x="14392275" y="8942054"/>
            <a:ext cx="32893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>
            <a:extLst>
              <a:ext uri="{FF2B5EF4-FFF2-40B4-BE49-F238E27FC236}">
                <a16:creationId xmlns:a16="http://schemas.microsoft.com/office/drawing/2014/main" id="{76F89D0C-9318-0647-AC9E-53B4920CD161}"/>
              </a:ext>
            </a:extLst>
          </p:cNvPr>
          <p:cNvCxnSpPr>
            <a:cxnSpLocks/>
          </p:cNvCxnSpPr>
          <p:nvPr/>
        </p:nvCxnSpPr>
        <p:spPr>
          <a:xfrm>
            <a:off x="14392275" y="10058400"/>
            <a:ext cx="32893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id="{099F8394-B05C-0D49-A05D-AB1AFB53C6B1}"/>
              </a:ext>
            </a:extLst>
          </p:cNvPr>
          <p:cNvCxnSpPr>
            <a:cxnSpLocks/>
          </p:cNvCxnSpPr>
          <p:nvPr/>
        </p:nvCxnSpPr>
        <p:spPr>
          <a:xfrm flipH="1">
            <a:off x="14392275" y="10420350"/>
            <a:ext cx="32893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Номер слайда 3">
            <a:extLst>
              <a:ext uri="{FF2B5EF4-FFF2-40B4-BE49-F238E27FC236}">
                <a16:creationId xmlns:a16="http://schemas.microsoft.com/office/drawing/2014/main" id="{2C49BC94-43C1-194E-B788-EE5ED5FF9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53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11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57">
            <a:extLst>
              <a:ext uri="{FF2B5EF4-FFF2-40B4-BE49-F238E27FC236}">
                <a16:creationId xmlns:a16="http://schemas.microsoft.com/office/drawing/2014/main" id="{068EB97F-2E1D-D945-BB17-D15C1C36D855}"/>
              </a:ext>
            </a:extLst>
          </p:cNvPr>
          <p:cNvSpPr/>
          <p:nvPr/>
        </p:nvSpPr>
        <p:spPr>
          <a:xfrm flipH="1">
            <a:off x="1978686" y="4585329"/>
            <a:ext cx="4717385" cy="4716000"/>
          </a:xfrm>
          <a:prstGeom prst="ellipse">
            <a:avLst/>
          </a:prstGeom>
          <a:solidFill>
            <a:srgbClr val="0077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tIns="198000"/>
          <a:lstStyle/>
          <a:p>
            <a:r>
              <a:rPr lang="en-US" dirty="0"/>
              <a:t>YQL-</a:t>
            </a:r>
            <a:r>
              <a:rPr lang="ru-RU" dirty="0"/>
              <a:t>транзакции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00" y="2871788"/>
            <a:ext cx="13914012" cy="9742487"/>
          </a:xfrm>
        </p:spPr>
        <p:txBody>
          <a:bodyPr/>
          <a:lstStyle/>
          <a:p>
            <a:pPr lvl="2">
              <a:spcAft>
                <a:spcPts val="2800"/>
              </a:spcAft>
            </a:pPr>
            <a:r>
              <a:rPr lang="ru-RU" sz="4800" dirty="0"/>
              <a:t>Несколько отдельных</a:t>
            </a:r>
            <a:r>
              <a:rPr lang="en-US" sz="4800" dirty="0"/>
              <a:t> </a:t>
            </a:r>
            <a:r>
              <a:rPr lang="ru-RU" sz="4800" dirty="0"/>
              <a:t>атомарных запросов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ru-RU" sz="4800" dirty="0"/>
              <a:t>в рамках одной YQL</a:t>
            </a:r>
            <a:r>
              <a:rPr lang="en-US" sz="4800" dirty="0"/>
              <a:t>-</a:t>
            </a:r>
            <a:r>
              <a:rPr lang="ru-RU" sz="4800" dirty="0"/>
              <a:t>транзакции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Набор read</a:t>
            </a:r>
            <a:r>
              <a:rPr lang="en-US" sz="4800" dirty="0"/>
              <a:t> </a:t>
            </a:r>
            <a:r>
              <a:rPr lang="ru-RU" sz="4800" dirty="0"/>
              <a:t>/</a:t>
            </a:r>
            <a:r>
              <a:rPr lang="en-US" sz="4800" dirty="0"/>
              <a:t> </a:t>
            </a:r>
            <a:r>
              <a:rPr lang="ru-RU" sz="4800" dirty="0"/>
              <a:t>write set’ов ключей каждого запроса определен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Каждый запрос чтения захватывает оптимистичную блокировку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Изменения применяются</a:t>
            </a:r>
            <a:r>
              <a:rPr lang="en-US" sz="4800" dirty="0"/>
              <a:t> </a:t>
            </a:r>
            <a:r>
              <a:rPr lang="ru-RU" sz="4800" dirty="0"/>
              <a:t>в последнем запросе на </a:t>
            </a:r>
            <a:r>
              <a:rPr lang="ru-RU" sz="4800" dirty="0" err="1"/>
              <a:t>коммите</a:t>
            </a:r>
            <a:r>
              <a:rPr lang="ru-RU" sz="4800" dirty="0"/>
              <a:t> транзакции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Взятые блокировки проверяются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ru-RU" sz="4800" dirty="0"/>
              <a:t>в последнем запросе на </a:t>
            </a:r>
            <a:r>
              <a:rPr lang="ru-RU" sz="4800" dirty="0" err="1"/>
              <a:t>коммите</a:t>
            </a:r>
            <a:r>
              <a:rPr lang="ru-RU" sz="4800" dirty="0"/>
              <a:t> транзакции</a:t>
            </a:r>
          </a:p>
          <a:p>
            <a:pPr lvl="2">
              <a:spcAft>
                <a:spcPts val="2800"/>
              </a:spcAft>
            </a:pPr>
            <a:endParaRPr lang="ru-RU" sz="4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48A840E-F8C2-AA42-96D5-CF1547B565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533" y="5617829"/>
            <a:ext cx="3048000" cy="2540000"/>
          </a:xfrm>
          <a:prstGeom prst="rect">
            <a:avLst/>
          </a:prstGeom>
        </p:spPr>
      </p:pic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08EA9980-C396-DB43-A2FE-B2686B6AF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54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3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id="{81F6355D-9C0F-B043-8F7A-FA7473D4634C}"/>
              </a:ext>
            </a:extLst>
          </p:cNvPr>
          <p:cNvSpPr/>
          <p:nvPr/>
        </p:nvSpPr>
        <p:spPr>
          <a:xfrm>
            <a:off x="6346158" y="7135591"/>
            <a:ext cx="3295401" cy="2933700"/>
          </a:xfrm>
          <a:prstGeom prst="roundRect">
            <a:avLst>
              <a:gd name="adj" fmla="val 17694"/>
            </a:avLst>
          </a:prstGeom>
          <a:solidFill>
            <a:schemeClr val="bg1"/>
          </a:solidFill>
          <a:ln w="3810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36" name="Скругленный прямоугольник 35">
            <a:extLst>
              <a:ext uri="{FF2B5EF4-FFF2-40B4-BE49-F238E27FC236}">
                <a16:creationId xmlns:a16="http://schemas.microsoft.com/office/drawing/2014/main" id="{4E990B84-5F2D-104E-88FE-1858AB31D948}"/>
              </a:ext>
            </a:extLst>
          </p:cNvPr>
          <p:cNvSpPr/>
          <p:nvPr/>
        </p:nvSpPr>
        <p:spPr>
          <a:xfrm>
            <a:off x="6683880" y="7514093"/>
            <a:ext cx="2565400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DS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W</a:t>
            </a:r>
            <a:endParaRPr lang="ru-RU" sz="48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37" name="Скругленный прямоугольник 36">
            <a:extLst>
              <a:ext uri="{FF2B5EF4-FFF2-40B4-BE49-F238E27FC236}">
                <a16:creationId xmlns:a16="http://schemas.microsoft.com/office/drawing/2014/main" id="{575D51B0-276C-0D4B-85D8-2AD9F2C011E1}"/>
              </a:ext>
            </a:extLst>
          </p:cNvPr>
          <p:cNvSpPr/>
          <p:nvPr/>
        </p:nvSpPr>
        <p:spPr>
          <a:xfrm>
            <a:off x="6683878" y="8991811"/>
            <a:ext cx="2565402" cy="713942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</a:t>
            </a:r>
            <a:r>
              <a:rPr lang="en" sz="2400" dirty="0">
                <a:ln w="0"/>
                <a:solidFill>
                  <a:schemeClr val="tx1"/>
                </a:solidFill>
              </a:rPr>
              <a:t>Optimistic lock</a:t>
            </a:r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89B55218-74CE-0A41-84E6-2BF21630EB68}"/>
              </a:ext>
            </a:extLst>
          </p:cNvPr>
          <p:cNvSpPr/>
          <p:nvPr/>
        </p:nvSpPr>
        <p:spPr>
          <a:xfrm>
            <a:off x="1945858" y="8963892"/>
            <a:ext cx="3295401" cy="2933700"/>
          </a:xfrm>
          <a:prstGeom prst="roundRect">
            <a:avLst>
              <a:gd name="adj" fmla="val 17694"/>
            </a:avLst>
          </a:prstGeom>
          <a:solidFill>
            <a:schemeClr val="bg1"/>
          </a:solidFill>
          <a:ln w="3810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F7D05583-1047-654E-90B9-2B91766B9102}"/>
              </a:ext>
            </a:extLst>
          </p:cNvPr>
          <p:cNvSpPr/>
          <p:nvPr/>
        </p:nvSpPr>
        <p:spPr>
          <a:xfrm>
            <a:off x="1601705" y="4580806"/>
            <a:ext cx="4024312" cy="2563812"/>
          </a:xfrm>
          <a:prstGeom prst="roundRect">
            <a:avLst>
              <a:gd name="adj" fmla="val 20208"/>
            </a:avLst>
          </a:prstGeom>
          <a:solidFill>
            <a:schemeClr val="bg1"/>
          </a:solidFill>
          <a:ln w="3810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YQL-</a:t>
            </a:r>
            <a:r>
              <a:rPr lang="ru-RU" dirty="0"/>
              <a:t>транзакции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F6B8D767-5D79-6A45-9998-52DCA80FD5C3}"/>
              </a:ext>
            </a:extLst>
          </p:cNvPr>
          <p:cNvSpPr/>
          <p:nvPr/>
        </p:nvSpPr>
        <p:spPr>
          <a:xfrm>
            <a:off x="1971591" y="4947517"/>
            <a:ext cx="3287713" cy="7270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Coordinators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3C55847E-3183-8445-8245-3072A38883C4}"/>
              </a:ext>
            </a:extLst>
          </p:cNvPr>
          <p:cNvSpPr/>
          <p:nvPr/>
        </p:nvSpPr>
        <p:spPr>
          <a:xfrm>
            <a:off x="2848894" y="2752005"/>
            <a:ext cx="1462088" cy="703983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</a:t>
            </a:r>
            <a:r>
              <a:rPr lang="en" sz="3200" baseline="30000" dirty="0">
                <a:ln w="0"/>
                <a:solidFill>
                  <a:schemeClr val="tx1"/>
                </a:solidFill>
              </a:rPr>
              <a:t>WX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D60D85BB-1D12-8B4E-96F9-0C344874CC89}"/>
              </a:ext>
            </a:extLst>
          </p:cNvPr>
          <p:cNvCxnSpPr>
            <a:cxnSpLocks/>
          </p:cNvCxnSpPr>
          <p:nvPr/>
        </p:nvCxnSpPr>
        <p:spPr>
          <a:xfrm>
            <a:off x="3605633" y="3841030"/>
            <a:ext cx="0" cy="37147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6C2D9BAD-49A8-9548-B053-BC66110F4677}"/>
              </a:ext>
            </a:extLst>
          </p:cNvPr>
          <p:cNvSpPr/>
          <p:nvPr/>
        </p:nvSpPr>
        <p:spPr>
          <a:xfrm>
            <a:off x="1968416" y="6048332"/>
            <a:ext cx="3290888" cy="73433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Mediators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F2272EA2-98E2-6141-94F4-CE73E0B10C75}"/>
              </a:ext>
            </a:extLst>
          </p:cNvPr>
          <p:cNvSpPr/>
          <p:nvPr/>
        </p:nvSpPr>
        <p:spPr>
          <a:xfrm>
            <a:off x="2283580" y="9342394"/>
            <a:ext cx="2565400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DS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X</a:t>
            </a:r>
            <a:endParaRPr lang="ru-RU" sz="48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8D13D723-913F-554B-8ABE-F91CA263D7B7}"/>
              </a:ext>
            </a:extLst>
          </p:cNvPr>
          <p:cNvSpPr/>
          <p:nvPr/>
        </p:nvSpPr>
        <p:spPr>
          <a:xfrm>
            <a:off x="2283578" y="10820112"/>
            <a:ext cx="2565402" cy="713942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</a:t>
            </a:r>
            <a:r>
              <a:rPr lang="en" sz="2400" dirty="0">
                <a:ln w="0"/>
                <a:solidFill>
                  <a:schemeClr val="tx1"/>
                </a:solidFill>
              </a:rPr>
              <a:t>Optimistic lock</a:t>
            </a:r>
          </a:p>
        </p:txBody>
      </p:sp>
      <p:sp>
        <p:nvSpPr>
          <p:cNvPr id="27" name="Объект 4">
            <a:extLst>
              <a:ext uri="{FF2B5EF4-FFF2-40B4-BE49-F238E27FC236}">
                <a16:creationId xmlns:a16="http://schemas.microsoft.com/office/drawing/2014/main" id="{AA547C93-CF52-0B47-8886-DDA18DFDD394}"/>
              </a:ext>
            </a:extLst>
          </p:cNvPr>
          <p:cNvSpPr txBox="1">
            <a:spLocks/>
          </p:cNvSpPr>
          <p:nvPr/>
        </p:nvSpPr>
        <p:spPr>
          <a:xfrm>
            <a:off x="2050885" y="7849301"/>
            <a:ext cx="1313617" cy="39069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ru-RU" dirty="0"/>
              <a:t>План</a:t>
            </a:r>
            <a:endParaRPr lang="en" dirty="0"/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7ED12E35-535B-7448-B59C-AC5B2FEB3796}"/>
              </a:ext>
            </a:extLst>
          </p:cNvPr>
          <p:cNvGrpSpPr/>
          <p:nvPr/>
        </p:nvGrpSpPr>
        <p:grpSpPr>
          <a:xfrm flipH="1">
            <a:off x="3771482" y="7498630"/>
            <a:ext cx="2201863" cy="587959"/>
            <a:chOff x="4876801" y="8221663"/>
            <a:chExt cx="2189162" cy="1660274"/>
          </a:xfrm>
        </p:grpSpPr>
        <p:cxnSp>
          <p:nvCxnSpPr>
            <p:cNvPr id="30" name="Прямая со стрелкой 29">
              <a:extLst>
                <a:ext uri="{FF2B5EF4-FFF2-40B4-BE49-F238E27FC236}">
                  <a16:creationId xmlns:a16="http://schemas.microsoft.com/office/drawing/2014/main" id="{874959B5-6EF2-3A4F-B8DE-7818D6BD5C21}"/>
                </a:ext>
              </a:extLst>
            </p:cNvPr>
            <p:cNvCxnSpPr>
              <a:cxnSpLocks/>
            </p:cNvCxnSpPr>
            <p:nvPr/>
          </p:nvCxnSpPr>
          <p:spPr>
            <a:xfrm>
              <a:off x="7065963" y="8221663"/>
              <a:ext cx="0" cy="1660274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>
              <a:extLst>
                <a:ext uri="{FF2B5EF4-FFF2-40B4-BE49-F238E27FC236}">
                  <a16:creationId xmlns:a16="http://schemas.microsoft.com/office/drawing/2014/main" id="{E381659B-D7D6-F742-877F-AA85A47FA5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76801" y="9881937"/>
              <a:ext cx="218916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C82557B4-315C-7443-B26E-DBEBEF0B200C}"/>
              </a:ext>
            </a:extLst>
          </p:cNvPr>
          <p:cNvCxnSpPr>
            <a:cxnSpLocks/>
          </p:cNvCxnSpPr>
          <p:nvPr/>
        </p:nvCxnSpPr>
        <p:spPr>
          <a:xfrm>
            <a:off x="3407947" y="7498630"/>
            <a:ext cx="0" cy="109537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>
            <a:extLst>
              <a:ext uri="{FF2B5EF4-FFF2-40B4-BE49-F238E27FC236}">
                <a16:creationId xmlns:a16="http://schemas.microsoft.com/office/drawing/2014/main" id="{D57F0C67-1B18-C94F-AB67-A47D3F95E5BD}"/>
              </a:ext>
            </a:extLst>
          </p:cNvPr>
          <p:cNvSpPr/>
          <p:nvPr/>
        </p:nvSpPr>
        <p:spPr>
          <a:xfrm>
            <a:off x="16972130" y="5307435"/>
            <a:ext cx="3274845" cy="2933700"/>
          </a:xfrm>
          <a:prstGeom prst="roundRect">
            <a:avLst>
              <a:gd name="adj" fmla="val 17694"/>
            </a:avLst>
          </a:prstGeom>
          <a:solidFill>
            <a:schemeClr val="bg1"/>
          </a:solidFill>
          <a:ln w="3810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39" name="Скругленный прямоугольник 38">
            <a:extLst>
              <a:ext uri="{FF2B5EF4-FFF2-40B4-BE49-F238E27FC236}">
                <a16:creationId xmlns:a16="http://schemas.microsoft.com/office/drawing/2014/main" id="{BEAE586C-3010-4E45-BFCB-103DAD48F91E}"/>
              </a:ext>
            </a:extLst>
          </p:cNvPr>
          <p:cNvSpPr/>
          <p:nvPr/>
        </p:nvSpPr>
        <p:spPr>
          <a:xfrm>
            <a:off x="17309852" y="5685937"/>
            <a:ext cx="2565400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DS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W</a:t>
            </a:r>
            <a:endParaRPr lang="ru-RU" sz="48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40" name="Скругленный прямоугольник 39">
            <a:extLst>
              <a:ext uri="{FF2B5EF4-FFF2-40B4-BE49-F238E27FC236}">
                <a16:creationId xmlns:a16="http://schemas.microsoft.com/office/drawing/2014/main" id="{E016C349-3D09-8D49-810D-F542EF2772B6}"/>
              </a:ext>
            </a:extLst>
          </p:cNvPr>
          <p:cNvSpPr/>
          <p:nvPr/>
        </p:nvSpPr>
        <p:spPr>
          <a:xfrm>
            <a:off x="17318038" y="7147613"/>
            <a:ext cx="2557214" cy="702575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</a:t>
            </a:r>
            <a:r>
              <a:rPr lang="en" sz="2400" dirty="0">
                <a:ln w="0"/>
                <a:solidFill>
                  <a:schemeClr val="tx1"/>
                </a:solidFill>
              </a:rPr>
              <a:t>Optimistic lock</a:t>
            </a:r>
          </a:p>
        </p:txBody>
      </p:sp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88039108-BEA7-3E42-B623-4EB59AC13590}"/>
              </a:ext>
            </a:extLst>
          </p:cNvPr>
          <p:cNvSpPr/>
          <p:nvPr/>
        </p:nvSpPr>
        <p:spPr>
          <a:xfrm>
            <a:off x="11448882" y="8951912"/>
            <a:ext cx="3295401" cy="2933700"/>
          </a:xfrm>
          <a:prstGeom prst="roundRect">
            <a:avLst>
              <a:gd name="adj" fmla="val 17694"/>
            </a:avLst>
          </a:prstGeom>
          <a:solidFill>
            <a:schemeClr val="bg1"/>
          </a:solidFill>
          <a:ln w="3810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42" name="Скругленный прямоугольник 41">
            <a:extLst>
              <a:ext uri="{FF2B5EF4-FFF2-40B4-BE49-F238E27FC236}">
                <a16:creationId xmlns:a16="http://schemas.microsoft.com/office/drawing/2014/main" id="{45689291-162D-4843-A22E-3ED9AFFDDE80}"/>
              </a:ext>
            </a:extLst>
          </p:cNvPr>
          <p:cNvSpPr/>
          <p:nvPr/>
        </p:nvSpPr>
        <p:spPr>
          <a:xfrm>
            <a:off x="11104729" y="4568826"/>
            <a:ext cx="4024312" cy="2563812"/>
          </a:xfrm>
          <a:prstGeom prst="roundRect">
            <a:avLst>
              <a:gd name="adj" fmla="val 20208"/>
            </a:avLst>
          </a:prstGeom>
          <a:solidFill>
            <a:schemeClr val="bg1"/>
          </a:solidFill>
          <a:ln w="3810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43" name="Скругленный прямоугольник 42">
            <a:extLst>
              <a:ext uri="{FF2B5EF4-FFF2-40B4-BE49-F238E27FC236}">
                <a16:creationId xmlns:a16="http://schemas.microsoft.com/office/drawing/2014/main" id="{038A4C3C-80C1-CD4F-919A-DF959D0333DA}"/>
              </a:ext>
            </a:extLst>
          </p:cNvPr>
          <p:cNvSpPr/>
          <p:nvPr/>
        </p:nvSpPr>
        <p:spPr>
          <a:xfrm>
            <a:off x="11474615" y="4935537"/>
            <a:ext cx="3287713" cy="7270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Coordinators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44" name="Скругленный прямоугольник 43">
            <a:extLst>
              <a:ext uri="{FF2B5EF4-FFF2-40B4-BE49-F238E27FC236}">
                <a16:creationId xmlns:a16="http://schemas.microsoft.com/office/drawing/2014/main" id="{E5590E1E-40A0-AE43-B227-043CCC591810}"/>
              </a:ext>
            </a:extLst>
          </p:cNvPr>
          <p:cNvSpPr/>
          <p:nvPr/>
        </p:nvSpPr>
        <p:spPr>
          <a:xfrm>
            <a:off x="12192921" y="2740025"/>
            <a:ext cx="1830387" cy="703983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B</a:t>
            </a:r>
            <a:r>
              <a:rPr lang="en" sz="3200" baseline="30000" dirty="0">
                <a:ln w="0"/>
                <a:solidFill>
                  <a:schemeClr val="tx1"/>
                </a:solidFill>
              </a:rPr>
              <a:t>WXYZ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94872EDD-FF1C-C14C-8880-C5E75FF537C1}"/>
              </a:ext>
            </a:extLst>
          </p:cNvPr>
          <p:cNvCxnSpPr>
            <a:cxnSpLocks/>
          </p:cNvCxnSpPr>
          <p:nvPr/>
        </p:nvCxnSpPr>
        <p:spPr>
          <a:xfrm>
            <a:off x="13108657" y="3829050"/>
            <a:ext cx="0" cy="37147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Скругленный прямоугольник 45">
            <a:extLst>
              <a:ext uri="{FF2B5EF4-FFF2-40B4-BE49-F238E27FC236}">
                <a16:creationId xmlns:a16="http://schemas.microsoft.com/office/drawing/2014/main" id="{5C0D9E0A-26BE-854A-B72B-A5FD7B4607F0}"/>
              </a:ext>
            </a:extLst>
          </p:cNvPr>
          <p:cNvSpPr/>
          <p:nvPr/>
        </p:nvSpPr>
        <p:spPr>
          <a:xfrm>
            <a:off x="11471440" y="6036352"/>
            <a:ext cx="3290888" cy="73433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Mediators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47" name="Скругленный прямоугольник 46">
            <a:extLst>
              <a:ext uri="{FF2B5EF4-FFF2-40B4-BE49-F238E27FC236}">
                <a16:creationId xmlns:a16="http://schemas.microsoft.com/office/drawing/2014/main" id="{322236E5-2274-E547-87C3-FDBCAD4A0720}"/>
              </a:ext>
            </a:extLst>
          </p:cNvPr>
          <p:cNvSpPr/>
          <p:nvPr/>
        </p:nvSpPr>
        <p:spPr>
          <a:xfrm>
            <a:off x="11786604" y="9330414"/>
            <a:ext cx="2565400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DS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X</a:t>
            </a:r>
            <a:endParaRPr lang="ru-RU" sz="48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48" name="Скругленный прямоугольник 47">
            <a:extLst>
              <a:ext uri="{FF2B5EF4-FFF2-40B4-BE49-F238E27FC236}">
                <a16:creationId xmlns:a16="http://schemas.microsoft.com/office/drawing/2014/main" id="{F84A7644-0652-F94C-A657-ADCF94DDE4C7}"/>
              </a:ext>
            </a:extLst>
          </p:cNvPr>
          <p:cNvSpPr/>
          <p:nvPr/>
        </p:nvSpPr>
        <p:spPr>
          <a:xfrm>
            <a:off x="11786602" y="10808132"/>
            <a:ext cx="2565402" cy="713942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</a:t>
            </a:r>
            <a:r>
              <a:rPr lang="en" sz="2400" dirty="0">
                <a:ln w="0"/>
                <a:solidFill>
                  <a:schemeClr val="tx1"/>
                </a:solidFill>
              </a:rPr>
              <a:t>Optimistic lock</a:t>
            </a:r>
          </a:p>
        </p:txBody>
      </p:sp>
      <p:sp>
        <p:nvSpPr>
          <p:cNvPr id="49" name="Объект 4">
            <a:extLst>
              <a:ext uri="{FF2B5EF4-FFF2-40B4-BE49-F238E27FC236}">
                <a16:creationId xmlns:a16="http://schemas.microsoft.com/office/drawing/2014/main" id="{06B69122-9A91-594D-9A05-3DC9E97910C3}"/>
              </a:ext>
            </a:extLst>
          </p:cNvPr>
          <p:cNvSpPr txBox="1">
            <a:spLocks/>
          </p:cNvSpPr>
          <p:nvPr/>
        </p:nvSpPr>
        <p:spPr>
          <a:xfrm>
            <a:off x="11553909" y="7837321"/>
            <a:ext cx="1313617" cy="39069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ru-RU" dirty="0"/>
              <a:t>План</a:t>
            </a:r>
            <a:endParaRPr lang="en" dirty="0"/>
          </a:p>
        </p:txBody>
      </p: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762DD4D5-9B38-2441-BADF-C5E812C82A4C}"/>
              </a:ext>
            </a:extLst>
          </p:cNvPr>
          <p:cNvCxnSpPr>
            <a:cxnSpLocks/>
          </p:cNvCxnSpPr>
          <p:nvPr/>
        </p:nvCxnSpPr>
        <p:spPr>
          <a:xfrm>
            <a:off x="12931775" y="7496175"/>
            <a:ext cx="0" cy="109537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Скругленный прямоугольник 54">
            <a:extLst>
              <a:ext uri="{FF2B5EF4-FFF2-40B4-BE49-F238E27FC236}">
                <a16:creationId xmlns:a16="http://schemas.microsoft.com/office/drawing/2014/main" id="{F14784C5-4F83-6143-9B1D-CDF4C39D2ABD}"/>
              </a:ext>
            </a:extLst>
          </p:cNvPr>
          <p:cNvSpPr/>
          <p:nvPr/>
        </p:nvSpPr>
        <p:spPr>
          <a:xfrm>
            <a:off x="20246975" y="9678988"/>
            <a:ext cx="2565400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DS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Y</a:t>
            </a:r>
            <a:endParaRPr lang="ru-RU" sz="48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56" name="Скругленный прямоугольник 55">
            <a:extLst>
              <a:ext uri="{FF2B5EF4-FFF2-40B4-BE49-F238E27FC236}">
                <a16:creationId xmlns:a16="http://schemas.microsoft.com/office/drawing/2014/main" id="{D862B1CA-BE2B-554D-8B34-B46CF142AC24}"/>
              </a:ext>
            </a:extLst>
          </p:cNvPr>
          <p:cNvSpPr/>
          <p:nvPr/>
        </p:nvSpPr>
        <p:spPr>
          <a:xfrm>
            <a:off x="20246975" y="11886290"/>
            <a:ext cx="2565400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DS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Z</a:t>
            </a:r>
            <a:endParaRPr lang="ru-RU" sz="4800" baseline="-25000" dirty="0">
              <a:ln w="0"/>
              <a:solidFill>
                <a:schemeClr val="bg1"/>
              </a:solidFill>
            </a:endParaRPr>
          </a:p>
        </p:txBody>
      </p: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6CC26547-B604-D042-9703-0BD72E979955}"/>
              </a:ext>
            </a:extLst>
          </p:cNvPr>
          <p:cNvGrpSpPr/>
          <p:nvPr/>
        </p:nvGrpSpPr>
        <p:grpSpPr>
          <a:xfrm flipH="1">
            <a:off x="12931774" y="12249150"/>
            <a:ext cx="6946899" cy="571917"/>
            <a:chOff x="4876801" y="8221663"/>
            <a:chExt cx="2189162" cy="1660274"/>
          </a:xfrm>
        </p:grpSpPr>
        <p:cxnSp>
          <p:nvCxnSpPr>
            <p:cNvPr id="58" name="Прямая со стрелкой 57">
              <a:extLst>
                <a:ext uri="{FF2B5EF4-FFF2-40B4-BE49-F238E27FC236}">
                  <a16:creationId xmlns:a16="http://schemas.microsoft.com/office/drawing/2014/main" id="{DCC48740-2925-2142-A6E8-54DE0A0856EA}"/>
                </a:ext>
              </a:extLst>
            </p:cNvPr>
            <p:cNvCxnSpPr>
              <a:cxnSpLocks/>
            </p:cNvCxnSpPr>
            <p:nvPr/>
          </p:nvCxnSpPr>
          <p:spPr>
            <a:xfrm>
              <a:off x="7065963" y="8221663"/>
              <a:ext cx="0" cy="1660274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>
              <a:extLst>
                <a:ext uri="{FF2B5EF4-FFF2-40B4-BE49-F238E27FC236}">
                  <a16:creationId xmlns:a16="http://schemas.microsoft.com/office/drawing/2014/main" id="{0B78991E-E965-D44E-B559-E278205E13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76801" y="9881937"/>
              <a:ext cx="218916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C58A0CB6-1C52-A548-B968-D140DF2D01CF}"/>
              </a:ext>
            </a:extLst>
          </p:cNvPr>
          <p:cNvCxnSpPr>
            <a:cxnSpLocks/>
          </p:cNvCxnSpPr>
          <p:nvPr/>
        </p:nvCxnSpPr>
        <p:spPr>
          <a:xfrm>
            <a:off x="15484475" y="6216401"/>
            <a:ext cx="1104900" cy="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7" name="Группа 76">
            <a:extLst>
              <a:ext uri="{FF2B5EF4-FFF2-40B4-BE49-F238E27FC236}">
                <a16:creationId xmlns:a16="http://schemas.microsoft.com/office/drawing/2014/main" id="{9560A49C-246C-2E43-88D2-0232E1D6EFB6}"/>
              </a:ext>
            </a:extLst>
          </p:cNvPr>
          <p:cNvGrpSpPr/>
          <p:nvPr/>
        </p:nvGrpSpPr>
        <p:grpSpPr>
          <a:xfrm>
            <a:off x="15127288" y="10587789"/>
            <a:ext cx="4751383" cy="565986"/>
            <a:chOff x="15484475" y="10587789"/>
            <a:chExt cx="4394196" cy="565986"/>
          </a:xfrm>
        </p:grpSpPr>
        <p:cxnSp>
          <p:nvCxnSpPr>
            <p:cNvPr id="61" name="Прямая со стрелкой 60">
              <a:extLst>
                <a:ext uri="{FF2B5EF4-FFF2-40B4-BE49-F238E27FC236}">
                  <a16:creationId xmlns:a16="http://schemas.microsoft.com/office/drawing/2014/main" id="{F7E91BCA-2931-C44F-AF5D-16AF40C1AF6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681574" y="10587789"/>
              <a:ext cx="0" cy="565986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>
              <a:extLst>
                <a:ext uri="{FF2B5EF4-FFF2-40B4-BE49-F238E27FC236}">
                  <a16:creationId xmlns:a16="http://schemas.microsoft.com/office/drawing/2014/main" id="{41DB57E7-CE13-C546-B15A-47EC77C00C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681574" y="10587789"/>
              <a:ext cx="2197097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>
              <a:extLst>
                <a:ext uri="{FF2B5EF4-FFF2-40B4-BE49-F238E27FC236}">
                  <a16:creationId xmlns:a16="http://schemas.microsoft.com/office/drawing/2014/main" id="{8860ABB8-D6DB-8146-88A7-BF9C3C9A3C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84475" y="11153774"/>
              <a:ext cx="2197100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Группа 90">
            <a:extLst>
              <a:ext uri="{FF2B5EF4-FFF2-40B4-BE49-F238E27FC236}">
                <a16:creationId xmlns:a16="http://schemas.microsoft.com/office/drawing/2014/main" id="{FB38AACF-3558-8E41-9049-2CB01E11C392}"/>
              </a:ext>
            </a:extLst>
          </p:cNvPr>
          <p:cNvGrpSpPr/>
          <p:nvPr/>
        </p:nvGrpSpPr>
        <p:grpSpPr>
          <a:xfrm>
            <a:off x="10363200" y="6392863"/>
            <a:ext cx="9515475" cy="6079487"/>
            <a:chOff x="10363200" y="6392863"/>
            <a:chExt cx="9515475" cy="6079487"/>
          </a:xfrm>
        </p:grpSpPr>
        <p:cxnSp>
          <p:nvCxnSpPr>
            <p:cNvPr id="79" name="Прямая со стрелкой 78">
              <a:extLst>
                <a:ext uri="{FF2B5EF4-FFF2-40B4-BE49-F238E27FC236}">
                  <a16:creationId xmlns:a16="http://schemas.microsoft.com/office/drawing/2014/main" id="{E5C9EC9C-0F18-5540-AD19-8CAA27F90D0F}"/>
                </a:ext>
              </a:extLst>
            </p:cNvPr>
            <p:cNvCxnSpPr>
              <a:cxnSpLocks/>
            </p:cNvCxnSpPr>
            <p:nvPr/>
          </p:nvCxnSpPr>
          <p:spPr>
            <a:xfrm>
              <a:off x="10363200" y="6392863"/>
              <a:ext cx="371475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>
              <a:extLst>
                <a:ext uri="{FF2B5EF4-FFF2-40B4-BE49-F238E27FC236}">
                  <a16:creationId xmlns:a16="http://schemas.microsoft.com/office/drawing/2014/main" id="{71F6F38E-95EE-3347-8348-1F422EC942D4}"/>
                </a:ext>
              </a:extLst>
            </p:cNvPr>
            <p:cNvCxnSpPr>
              <a:cxnSpLocks/>
            </p:cNvCxnSpPr>
            <p:nvPr/>
          </p:nvCxnSpPr>
          <p:spPr>
            <a:xfrm>
              <a:off x="10367963" y="6392863"/>
              <a:ext cx="0" cy="6079487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 стрелкой 83">
              <a:extLst>
                <a:ext uri="{FF2B5EF4-FFF2-40B4-BE49-F238E27FC236}">
                  <a16:creationId xmlns:a16="http://schemas.microsoft.com/office/drawing/2014/main" id="{4E82582A-4264-3B4C-83D2-52D029258F19}"/>
                </a:ext>
              </a:extLst>
            </p:cNvPr>
            <p:cNvCxnSpPr>
              <a:cxnSpLocks/>
            </p:cNvCxnSpPr>
            <p:nvPr/>
          </p:nvCxnSpPr>
          <p:spPr>
            <a:xfrm>
              <a:off x="10367963" y="12464716"/>
              <a:ext cx="951071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id="{5F901A9D-D5F9-BA44-8453-4F1B3C6F7075}"/>
              </a:ext>
            </a:extLst>
          </p:cNvPr>
          <p:cNvCxnSpPr>
            <a:cxnSpLocks/>
          </p:cNvCxnSpPr>
          <p:nvPr/>
        </p:nvCxnSpPr>
        <p:spPr>
          <a:xfrm>
            <a:off x="15484475" y="6593390"/>
            <a:ext cx="7366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>
            <a:extLst>
              <a:ext uri="{FF2B5EF4-FFF2-40B4-BE49-F238E27FC236}">
                <a16:creationId xmlns:a16="http://schemas.microsoft.com/office/drawing/2014/main" id="{4B453F37-1049-8A4C-B335-1EA70D588453}"/>
              </a:ext>
            </a:extLst>
          </p:cNvPr>
          <p:cNvCxnSpPr>
            <a:cxnSpLocks/>
          </p:cNvCxnSpPr>
          <p:nvPr/>
        </p:nvCxnSpPr>
        <p:spPr>
          <a:xfrm>
            <a:off x="16219488" y="6585369"/>
            <a:ext cx="1587" cy="36720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>
            <a:extLst>
              <a:ext uri="{FF2B5EF4-FFF2-40B4-BE49-F238E27FC236}">
                <a16:creationId xmlns:a16="http://schemas.microsoft.com/office/drawing/2014/main" id="{03EA5C90-ADB0-C443-877E-AF86B9724221}"/>
              </a:ext>
            </a:extLst>
          </p:cNvPr>
          <p:cNvCxnSpPr>
            <a:cxnSpLocks/>
          </p:cNvCxnSpPr>
          <p:nvPr/>
        </p:nvCxnSpPr>
        <p:spPr>
          <a:xfrm>
            <a:off x="16221075" y="10250905"/>
            <a:ext cx="36576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1633F68D-401E-1C4C-B074-3F629457768B}"/>
              </a:ext>
            </a:extLst>
          </p:cNvPr>
          <p:cNvGrpSpPr/>
          <p:nvPr/>
        </p:nvGrpSpPr>
        <p:grpSpPr>
          <a:xfrm>
            <a:off x="18418175" y="8591550"/>
            <a:ext cx="1460500" cy="3502640"/>
            <a:chOff x="18418175" y="8591550"/>
            <a:chExt cx="1460500" cy="3502640"/>
          </a:xfrm>
        </p:grpSpPr>
        <p:cxnSp>
          <p:nvCxnSpPr>
            <p:cNvPr id="51" name="Прямая со стрелкой 50">
              <a:extLst>
                <a:ext uri="{FF2B5EF4-FFF2-40B4-BE49-F238E27FC236}">
                  <a16:creationId xmlns:a16="http://schemas.microsoft.com/office/drawing/2014/main" id="{FAE0E942-5936-4C4B-AA87-D1201C5D3C2D}"/>
                </a:ext>
              </a:extLst>
            </p:cNvPr>
            <p:cNvCxnSpPr>
              <a:cxnSpLocks/>
            </p:cNvCxnSpPr>
            <p:nvPr/>
          </p:nvCxnSpPr>
          <p:spPr>
            <a:xfrm>
              <a:off x="18418175" y="8591550"/>
              <a:ext cx="0" cy="350264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>
              <a:extLst>
                <a:ext uri="{FF2B5EF4-FFF2-40B4-BE49-F238E27FC236}">
                  <a16:creationId xmlns:a16="http://schemas.microsoft.com/office/drawing/2014/main" id="{9BCCA19A-51B6-C54E-BC6E-8816A21324D0}"/>
                </a:ext>
              </a:extLst>
            </p:cNvPr>
            <p:cNvCxnSpPr>
              <a:cxnSpLocks/>
            </p:cNvCxnSpPr>
            <p:nvPr/>
          </p:nvCxnSpPr>
          <p:spPr>
            <a:xfrm>
              <a:off x="18418175" y="12087726"/>
              <a:ext cx="14605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01536AE4-D632-BB4D-923C-96A24A68E558}"/>
              </a:ext>
            </a:extLst>
          </p:cNvPr>
          <p:cNvGrpSpPr/>
          <p:nvPr/>
        </p:nvGrpSpPr>
        <p:grpSpPr>
          <a:xfrm>
            <a:off x="18784888" y="8591550"/>
            <a:ext cx="1093787" cy="1258303"/>
            <a:chOff x="18418175" y="8591550"/>
            <a:chExt cx="1460500" cy="3502640"/>
          </a:xfrm>
        </p:grpSpPr>
        <p:cxnSp>
          <p:nvCxnSpPr>
            <p:cNvPr id="60" name="Прямая со стрелкой 59">
              <a:extLst>
                <a:ext uri="{FF2B5EF4-FFF2-40B4-BE49-F238E27FC236}">
                  <a16:creationId xmlns:a16="http://schemas.microsoft.com/office/drawing/2014/main" id="{22F64F4F-C2A0-8441-825A-907CD0FA97CA}"/>
                </a:ext>
              </a:extLst>
            </p:cNvPr>
            <p:cNvCxnSpPr>
              <a:cxnSpLocks/>
            </p:cNvCxnSpPr>
            <p:nvPr/>
          </p:nvCxnSpPr>
          <p:spPr>
            <a:xfrm>
              <a:off x="18418175" y="8591550"/>
              <a:ext cx="0" cy="350264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>
              <a:extLst>
                <a:ext uri="{FF2B5EF4-FFF2-40B4-BE49-F238E27FC236}">
                  <a16:creationId xmlns:a16="http://schemas.microsoft.com/office/drawing/2014/main" id="{BDEAFBC5-AF6D-1B4B-8556-35BACF914E9B}"/>
                </a:ext>
              </a:extLst>
            </p:cNvPr>
            <p:cNvCxnSpPr>
              <a:cxnSpLocks/>
            </p:cNvCxnSpPr>
            <p:nvPr/>
          </p:nvCxnSpPr>
          <p:spPr>
            <a:xfrm>
              <a:off x="18418175" y="12087726"/>
              <a:ext cx="14605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43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id="{81F6355D-9C0F-B043-8F7A-FA7473D4634C}"/>
              </a:ext>
            </a:extLst>
          </p:cNvPr>
          <p:cNvSpPr/>
          <p:nvPr/>
        </p:nvSpPr>
        <p:spPr>
          <a:xfrm>
            <a:off x="6346158" y="7135591"/>
            <a:ext cx="3295401" cy="2933700"/>
          </a:xfrm>
          <a:prstGeom prst="roundRect">
            <a:avLst>
              <a:gd name="adj" fmla="val 17694"/>
            </a:avLst>
          </a:prstGeom>
          <a:solidFill>
            <a:schemeClr val="bg1"/>
          </a:solidFill>
          <a:ln w="3810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36" name="Скругленный прямоугольник 35">
            <a:extLst>
              <a:ext uri="{FF2B5EF4-FFF2-40B4-BE49-F238E27FC236}">
                <a16:creationId xmlns:a16="http://schemas.microsoft.com/office/drawing/2014/main" id="{4E990B84-5F2D-104E-88FE-1858AB31D948}"/>
              </a:ext>
            </a:extLst>
          </p:cNvPr>
          <p:cNvSpPr/>
          <p:nvPr/>
        </p:nvSpPr>
        <p:spPr>
          <a:xfrm>
            <a:off x="6683880" y="7514093"/>
            <a:ext cx="2565400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DS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W</a:t>
            </a:r>
            <a:endParaRPr lang="ru-RU" sz="48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37" name="Скругленный прямоугольник 36">
            <a:extLst>
              <a:ext uri="{FF2B5EF4-FFF2-40B4-BE49-F238E27FC236}">
                <a16:creationId xmlns:a16="http://schemas.microsoft.com/office/drawing/2014/main" id="{575D51B0-276C-0D4B-85D8-2AD9F2C011E1}"/>
              </a:ext>
            </a:extLst>
          </p:cNvPr>
          <p:cNvSpPr/>
          <p:nvPr/>
        </p:nvSpPr>
        <p:spPr>
          <a:xfrm>
            <a:off x="6683878" y="8991811"/>
            <a:ext cx="2565402" cy="713942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</a:t>
            </a:r>
            <a:r>
              <a:rPr lang="en" sz="2400" dirty="0">
                <a:ln w="0"/>
                <a:solidFill>
                  <a:schemeClr val="tx1"/>
                </a:solidFill>
              </a:rPr>
              <a:t>Optimistic lock</a:t>
            </a:r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89B55218-74CE-0A41-84E6-2BF21630EB68}"/>
              </a:ext>
            </a:extLst>
          </p:cNvPr>
          <p:cNvSpPr/>
          <p:nvPr/>
        </p:nvSpPr>
        <p:spPr>
          <a:xfrm>
            <a:off x="1945858" y="8963892"/>
            <a:ext cx="3295401" cy="2933700"/>
          </a:xfrm>
          <a:prstGeom prst="roundRect">
            <a:avLst>
              <a:gd name="adj" fmla="val 17694"/>
            </a:avLst>
          </a:prstGeom>
          <a:solidFill>
            <a:schemeClr val="bg1"/>
          </a:solidFill>
          <a:ln w="3810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F7D05583-1047-654E-90B9-2B91766B9102}"/>
              </a:ext>
            </a:extLst>
          </p:cNvPr>
          <p:cNvSpPr/>
          <p:nvPr/>
        </p:nvSpPr>
        <p:spPr>
          <a:xfrm>
            <a:off x="1601705" y="4580806"/>
            <a:ext cx="4024312" cy="2563812"/>
          </a:xfrm>
          <a:prstGeom prst="roundRect">
            <a:avLst>
              <a:gd name="adj" fmla="val 20208"/>
            </a:avLst>
          </a:prstGeom>
          <a:solidFill>
            <a:schemeClr val="bg1"/>
          </a:solidFill>
          <a:ln w="3810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YQL-</a:t>
            </a:r>
            <a:r>
              <a:rPr lang="ru-RU" dirty="0"/>
              <a:t>транзакции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F6B8D767-5D79-6A45-9998-52DCA80FD5C3}"/>
              </a:ext>
            </a:extLst>
          </p:cNvPr>
          <p:cNvSpPr/>
          <p:nvPr/>
        </p:nvSpPr>
        <p:spPr>
          <a:xfrm>
            <a:off x="1971591" y="4947517"/>
            <a:ext cx="3287713" cy="7270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Coordinators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3C55847E-3183-8445-8245-3072A38883C4}"/>
              </a:ext>
            </a:extLst>
          </p:cNvPr>
          <p:cNvSpPr/>
          <p:nvPr/>
        </p:nvSpPr>
        <p:spPr>
          <a:xfrm>
            <a:off x="2848894" y="2752005"/>
            <a:ext cx="1462088" cy="703983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</a:t>
            </a:r>
            <a:r>
              <a:rPr lang="en" sz="3200" baseline="30000" dirty="0">
                <a:ln w="0"/>
                <a:solidFill>
                  <a:schemeClr val="tx1"/>
                </a:solidFill>
              </a:rPr>
              <a:t>WX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D60D85BB-1D12-8B4E-96F9-0C344874CC89}"/>
              </a:ext>
            </a:extLst>
          </p:cNvPr>
          <p:cNvCxnSpPr>
            <a:cxnSpLocks/>
          </p:cNvCxnSpPr>
          <p:nvPr/>
        </p:nvCxnSpPr>
        <p:spPr>
          <a:xfrm>
            <a:off x="3605633" y="3841030"/>
            <a:ext cx="0" cy="37147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6C2D9BAD-49A8-9548-B053-BC66110F4677}"/>
              </a:ext>
            </a:extLst>
          </p:cNvPr>
          <p:cNvSpPr/>
          <p:nvPr/>
        </p:nvSpPr>
        <p:spPr>
          <a:xfrm>
            <a:off x="1968416" y="6048332"/>
            <a:ext cx="3290888" cy="73433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Mediators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F2272EA2-98E2-6141-94F4-CE73E0B10C75}"/>
              </a:ext>
            </a:extLst>
          </p:cNvPr>
          <p:cNvSpPr/>
          <p:nvPr/>
        </p:nvSpPr>
        <p:spPr>
          <a:xfrm>
            <a:off x="2283580" y="9342394"/>
            <a:ext cx="2565400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DS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X</a:t>
            </a:r>
            <a:endParaRPr lang="ru-RU" sz="48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8D13D723-913F-554B-8ABE-F91CA263D7B7}"/>
              </a:ext>
            </a:extLst>
          </p:cNvPr>
          <p:cNvSpPr/>
          <p:nvPr/>
        </p:nvSpPr>
        <p:spPr>
          <a:xfrm>
            <a:off x="2283578" y="10820112"/>
            <a:ext cx="2565402" cy="713942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</a:t>
            </a:r>
            <a:r>
              <a:rPr lang="en" sz="2400" dirty="0">
                <a:ln w="0"/>
                <a:solidFill>
                  <a:schemeClr val="tx1"/>
                </a:solidFill>
              </a:rPr>
              <a:t>Optimistic lock</a:t>
            </a:r>
          </a:p>
        </p:txBody>
      </p:sp>
      <p:sp>
        <p:nvSpPr>
          <p:cNvPr id="27" name="Объект 4">
            <a:extLst>
              <a:ext uri="{FF2B5EF4-FFF2-40B4-BE49-F238E27FC236}">
                <a16:creationId xmlns:a16="http://schemas.microsoft.com/office/drawing/2014/main" id="{AA547C93-CF52-0B47-8886-DDA18DFDD394}"/>
              </a:ext>
            </a:extLst>
          </p:cNvPr>
          <p:cNvSpPr txBox="1">
            <a:spLocks/>
          </p:cNvSpPr>
          <p:nvPr/>
        </p:nvSpPr>
        <p:spPr>
          <a:xfrm>
            <a:off x="2050885" y="7849301"/>
            <a:ext cx="1313617" cy="39069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ru-RU" dirty="0"/>
              <a:t>План</a:t>
            </a:r>
            <a:endParaRPr lang="en" dirty="0"/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7ED12E35-535B-7448-B59C-AC5B2FEB3796}"/>
              </a:ext>
            </a:extLst>
          </p:cNvPr>
          <p:cNvGrpSpPr/>
          <p:nvPr/>
        </p:nvGrpSpPr>
        <p:grpSpPr>
          <a:xfrm flipH="1">
            <a:off x="3771482" y="7498630"/>
            <a:ext cx="2201863" cy="587959"/>
            <a:chOff x="4876801" y="8221663"/>
            <a:chExt cx="2189162" cy="1660274"/>
          </a:xfrm>
        </p:grpSpPr>
        <p:cxnSp>
          <p:nvCxnSpPr>
            <p:cNvPr id="30" name="Прямая со стрелкой 29">
              <a:extLst>
                <a:ext uri="{FF2B5EF4-FFF2-40B4-BE49-F238E27FC236}">
                  <a16:creationId xmlns:a16="http://schemas.microsoft.com/office/drawing/2014/main" id="{874959B5-6EF2-3A4F-B8DE-7818D6BD5C21}"/>
                </a:ext>
              </a:extLst>
            </p:cNvPr>
            <p:cNvCxnSpPr>
              <a:cxnSpLocks/>
            </p:cNvCxnSpPr>
            <p:nvPr/>
          </p:nvCxnSpPr>
          <p:spPr>
            <a:xfrm>
              <a:off x="7065963" y="8221663"/>
              <a:ext cx="0" cy="1660274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>
              <a:extLst>
                <a:ext uri="{FF2B5EF4-FFF2-40B4-BE49-F238E27FC236}">
                  <a16:creationId xmlns:a16="http://schemas.microsoft.com/office/drawing/2014/main" id="{E381659B-D7D6-F742-877F-AA85A47FA5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76801" y="9881937"/>
              <a:ext cx="218916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C82557B4-315C-7443-B26E-DBEBEF0B200C}"/>
              </a:ext>
            </a:extLst>
          </p:cNvPr>
          <p:cNvCxnSpPr>
            <a:cxnSpLocks/>
          </p:cNvCxnSpPr>
          <p:nvPr/>
        </p:nvCxnSpPr>
        <p:spPr>
          <a:xfrm>
            <a:off x="3407947" y="7498630"/>
            <a:ext cx="0" cy="109537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>
            <a:extLst>
              <a:ext uri="{FF2B5EF4-FFF2-40B4-BE49-F238E27FC236}">
                <a16:creationId xmlns:a16="http://schemas.microsoft.com/office/drawing/2014/main" id="{D57F0C67-1B18-C94F-AB67-A47D3F95E5BD}"/>
              </a:ext>
            </a:extLst>
          </p:cNvPr>
          <p:cNvSpPr/>
          <p:nvPr/>
        </p:nvSpPr>
        <p:spPr>
          <a:xfrm>
            <a:off x="16972130" y="5307435"/>
            <a:ext cx="4025900" cy="2933700"/>
          </a:xfrm>
          <a:prstGeom prst="roundRect">
            <a:avLst>
              <a:gd name="adj" fmla="val 17694"/>
            </a:avLst>
          </a:prstGeom>
          <a:solidFill>
            <a:schemeClr val="bg1"/>
          </a:solidFill>
          <a:ln w="3810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39" name="Скругленный прямоугольник 38">
            <a:extLst>
              <a:ext uri="{FF2B5EF4-FFF2-40B4-BE49-F238E27FC236}">
                <a16:creationId xmlns:a16="http://schemas.microsoft.com/office/drawing/2014/main" id="{BEAE586C-3010-4E45-BFCB-103DAD48F91E}"/>
              </a:ext>
            </a:extLst>
          </p:cNvPr>
          <p:cNvSpPr/>
          <p:nvPr/>
        </p:nvSpPr>
        <p:spPr>
          <a:xfrm>
            <a:off x="17309852" y="5685937"/>
            <a:ext cx="2565400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DS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W</a:t>
            </a:r>
            <a:endParaRPr lang="ru-RU" sz="48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40" name="Скругленный прямоугольник 39">
            <a:extLst>
              <a:ext uri="{FF2B5EF4-FFF2-40B4-BE49-F238E27FC236}">
                <a16:creationId xmlns:a16="http://schemas.microsoft.com/office/drawing/2014/main" id="{E016C349-3D09-8D49-810D-F542EF2772B6}"/>
              </a:ext>
            </a:extLst>
          </p:cNvPr>
          <p:cNvSpPr/>
          <p:nvPr/>
        </p:nvSpPr>
        <p:spPr>
          <a:xfrm>
            <a:off x="17318038" y="7147613"/>
            <a:ext cx="2557214" cy="702575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</a:t>
            </a:r>
            <a:r>
              <a:rPr lang="en" sz="2400" dirty="0">
                <a:ln w="0"/>
                <a:solidFill>
                  <a:schemeClr val="tx1"/>
                </a:solidFill>
              </a:rPr>
              <a:t>Optimistic lock</a:t>
            </a:r>
          </a:p>
        </p:txBody>
      </p:sp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88039108-BEA7-3E42-B623-4EB59AC13590}"/>
              </a:ext>
            </a:extLst>
          </p:cNvPr>
          <p:cNvSpPr/>
          <p:nvPr/>
        </p:nvSpPr>
        <p:spPr>
          <a:xfrm>
            <a:off x="11448882" y="8951912"/>
            <a:ext cx="3295401" cy="2933700"/>
          </a:xfrm>
          <a:prstGeom prst="roundRect">
            <a:avLst>
              <a:gd name="adj" fmla="val 17694"/>
            </a:avLst>
          </a:prstGeom>
          <a:solidFill>
            <a:schemeClr val="bg1"/>
          </a:solidFill>
          <a:ln w="3810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42" name="Скругленный прямоугольник 41">
            <a:extLst>
              <a:ext uri="{FF2B5EF4-FFF2-40B4-BE49-F238E27FC236}">
                <a16:creationId xmlns:a16="http://schemas.microsoft.com/office/drawing/2014/main" id="{45689291-162D-4843-A22E-3ED9AFFDDE80}"/>
              </a:ext>
            </a:extLst>
          </p:cNvPr>
          <p:cNvSpPr/>
          <p:nvPr/>
        </p:nvSpPr>
        <p:spPr>
          <a:xfrm>
            <a:off x="11104729" y="4568826"/>
            <a:ext cx="4024312" cy="2563812"/>
          </a:xfrm>
          <a:prstGeom prst="roundRect">
            <a:avLst>
              <a:gd name="adj" fmla="val 20208"/>
            </a:avLst>
          </a:prstGeom>
          <a:solidFill>
            <a:schemeClr val="bg1"/>
          </a:solidFill>
          <a:ln w="3810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43" name="Скругленный прямоугольник 42">
            <a:extLst>
              <a:ext uri="{FF2B5EF4-FFF2-40B4-BE49-F238E27FC236}">
                <a16:creationId xmlns:a16="http://schemas.microsoft.com/office/drawing/2014/main" id="{038A4C3C-80C1-CD4F-919A-DF959D0333DA}"/>
              </a:ext>
            </a:extLst>
          </p:cNvPr>
          <p:cNvSpPr/>
          <p:nvPr/>
        </p:nvSpPr>
        <p:spPr>
          <a:xfrm>
            <a:off x="11474615" y="4935537"/>
            <a:ext cx="3287713" cy="7270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Coordinators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44" name="Скругленный прямоугольник 43">
            <a:extLst>
              <a:ext uri="{FF2B5EF4-FFF2-40B4-BE49-F238E27FC236}">
                <a16:creationId xmlns:a16="http://schemas.microsoft.com/office/drawing/2014/main" id="{E5590E1E-40A0-AE43-B227-043CCC591810}"/>
              </a:ext>
            </a:extLst>
          </p:cNvPr>
          <p:cNvSpPr/>
          <p:nvPr/>
        </p:nvSpPr>
        <p:spPr>
          <a:xfrm>
            <a:off x="12192921" y="2740025"/>
            <a:ext cx="1830387" cy="703983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B</a:t>
            </a:r>
            <a:r>
              <a:rPr lang="en" sz="3200" baseline="30000" dirty="0">
                <a:ln w="0"/>
                <a:solidFill>
                  <a:schemeClr val="tx1"/>
                </a:solidFill>
              </a:rPr>
              <a:t>WXYZ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94872EDD-FF1C-C14C-8880-C5E75FF537C1}"/>
              </a:ext>
            </a:extLst>
          </p:cNvPr>
          <p:cNvCxnSpPr>
            <a:cxnSpLocks/>
          </p:cNvCxnSpPr>
          <p:nvPr/>
        </p:nvCxnSpPr>
        <p:spPr>
          <a:xfrm>
            <a:off x="13108657" y="3829050"/>
            <a:ext cx="0" cy="37147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Скругленный прямоугольник 45">
            <a:extLst>
              <a:ext uri="{FF2B5EF4-FFF2-40B4-BE49-F238E27FC236}">
                <a16:creationId xmlns:a16="http://schemas.microsoft.com/office/drawing/2014/main" id="{5C0D9E0A-26BE-854A-B72B-A5FD7B4607F0}"/>
              </a:ext>
            </a:extLst>
          </p:cNvPr>
          <p:cNvSpPr/>
          <p:nvPr/>
        </p:nvSpPr>
        <p:spPr>
          <a:xfrm>
            <a:off x="11471440" y="6036352"/>
            <a:ext cx="3290888" cy="73433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Mediators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47" name="Скругленный прямоугольник 46">
            <a:extLst>
              <a:ext uri="{FF2B5EF4-FFF2-40B4-BE49-F238E27FC236}">
                <a16:creationId xmlns:a16="http://schemas.microsoft.com/office/drawing/2014/main" id="{322236E5-2274-E547-87C3-FDBCAD4A0720}"/>
              </a:ext>
            </a:extLst>
          </p:cNvPr>
          <p:cNvSpPr/>
          <p:nvPr/>
        </p:nvSpPr>
        <p:spPr>
          <a:xfrm>
            <a:off x="11786604" y="9330414"/>
            <a:ext cx="2565400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DS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X</a:t>
            </a:r>
            <a:endParaRPr lang="ru-RU" sz="48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48" name="Скругленный прямоугольник 47">
            <a:extLst>
              <a:ext uri="{FF2B5EF4-FFF2-40B4-BE49-F238E27FC236}">
                <a16:creationId xmlns:a16="http://schemas.microsoft.com/office/drawing/2014/main" id="{F84A7644-0652-F94C-A657-ADCF94DDE4C7}"/>
              </a:ext>
            </a:extLst>
          </p:cNvPr>
          <p:cNvSpPr/>
          <p:nvPr/>
        </p:nvSpPr>
        <p:spPr>
          <a:xfrm>
            <a:off x="11786602" y="10808132"/>
            <a:ext cx="2565402" cy="713942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 </a:t>
            </a:r>
            <a:r>
              <a:rPr lang="en" sz="2400" dirty="0">
                <a:ln w="0"/>
                <a:solidFill>
                  <a:schemeClr val="tx1"/>
                </a:solidFill>
              </a:rPr>
              <a:t>Optimistic lock</a:t>
            </a:r>
          </a:p>
        </p:txBody>
      </p:sp>
      <p:sp>
        <p:nvSpPr>
          <p:cNvPr id="49" name="Объект 4">
            <a:extLst>
              <a:ext uri="{FF2B5EF4-FFF2-40B4-BE49-F238E27FC236}">
                <a16:creationId xmlns:a16="http://schemas.microsoft.com/office/drawing/2014/main" id="{06B69122-9A91-594D-9A05-3DC9E97910C3}"/>
              </a:ext>
            </a:extLst>
          </p:cNvPr>
          <p:cNvSpPr txBox="1">
            <a:spLocks/>
          </p:cNvSpPr>
          <p:nvPr/>
        </p:nvSpPr>
        <p:spPr>
          <a:xfrm>
            <a:off x="11553909" y="7837321"/>
            <a:ext cx="1313617" cy="39069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ru-RU" dirty="0"/>
              <a:t>План</a:t>
            </a:r>
            <a:endParaRPr lang="en" dirty="0"/>
          </a:p>
        </p:txBody>
      </p: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5AEEB7B8-CBC1-6E41-AFEB-E8299FF8E626}"/>
              </a:ext>
            </a:extLst>
          </p:cNvPr>
          <p:cNvGrpSpPr/>
          <p:nvPr/>
        </p:nvGrpSpPr>
        <p:grpSpPr>
          <a:xfrm rot="5400000" flipH="1">
            <a:off x="18068651" y="3615802"/>
            <a:ext cx="2025778" cy="977481"/>
            <a:chOff x="4876801" y="8221663"/>
            <a:chExt cx="2189162" cy="1660274"/>
          </a:xfrm>
        </p:grpSpPr>
        <p:cxnSp>
          <p:nvCxnSpPr>
            <p:cNvPr id="51" name="Прямая со стрелкой 50">
              <a:extLst>
                <a:ext uri="{FF2B5EF4-FFF2-40B4-BE49-F238E27FC236}">
                  <a16:creationId xmlns:a16="http://schemas.microsoft.com/office/drawing/2014/main" id="{C96B58DA-FE0B-2848-9EA6-A402CFE57506}"/>
                </a:ext>
              </a:extLst>
            </p:cNvPr>
            <p:cNvCxnSpPr>
              <a:cxnSpLocks/>
            </p:cNvCxnSpPr>
            <p:nvPr/>
          </p:nvCxnSpPr>
          <p:spPr>
            <a:xfrm>
              <a:off x="7065963" y="8221663"/>
              <a:ext cx="0" cy="1660274"/>
            </a:xfrm>
            <a:prstGeom prst="straightConnector1">
              <a:avLst/>
            </a:prstGeom>
            <a:ln w="19050" cmpd="sng">
              <a:solidFill>
                <a:schemeClr val="tx2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>
              <a:extLst>
                <a:ext uri="{FF2B5EF4-FFF2-40B4-BE49-F238E27FC236}">
                  <a16:creationId xmlns:a16="http://schemas.microsoft.com/office/drawing/2014/main" id="{0CEF312B-3F18-374E-8682-C56EF9DF7E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76801" y="9881937"/>
              <a:ext cx="2189162" cy="0"/>
            </a:xfrm>
            <a:prstGeom prst="straightConnector1">
              <a:avLst/>
            </a:prstGeom>
            <a:ln w="19050" cmpd="sng">
              <a:solidFill>
                <a:schemeClr val="tx2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762DD4D5-9B38-2441-BADF-C5E812C82A4C}"/>
              </a:ext>
            </a:extLst>
          </p:cNvPr>
          <p:cNvCxnSpPr>
            <a:cxnSpLocks/>
          </p:cNvCxnSpPr>
          <p:nvPr/>
        </p:nvCxnSpPr>
        <p:spPr>
          <a:xfrm>
            <a:off x="12931775" y="7496175"/>
            <a:ext cx="0" cy="109537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>
            <a:extLst>
              <a:ext uri="{FF2B5EF4-FFF2-40B4-BE49-F238E27FC236}">
                <a16:creationId xmlns:a16="http://schemas.microsoft.com/office/drawing/2014/main" id="{3450AC0F-D388-7C44-83C7-4FC7544059EC}"/>
              </a:ext>
            </a:extLst>
          </p:cNvPr>
          <p:cNvSpPr/>
          <p:nvPr/>
        </p:nvSpPr>
        <p:spPr>
          <a:xfrm>
            <a:off x="19878258" y="2735263"/>
            <a:ext cx="1462088" cy="703983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bg1"/>
                </a:solidFill>
              </a:rPr>
              <a:t>C</a:t>
            </a:r>
            <a:r>
              <a:rPr lang="en" sz="3200" baseline="30000" dirty="0">
                <a:ln w="0"/>
                <a:solidFill>
                  <a:schemeClr val="bg1"/>
                </a:solidFill>
              </a:rPr>
              <a:t>W</a:t>
            </a:r>
            <a:endParaRPr lang="ru-RU" sz="3200" baseline="30000" dirty="0">
              <a:ln w="0"/>
              <a:solidFill>
                <a:schemeClr val="bg1"/>
              </a:solidFill>
            </a:endParaRPr>
          </a:p>
        </p:txBody>
      </p:sp>
      <p:sp>
        <p:nvSpPr>
          <p:cNvPr id="55" name="Скругленный прямоугольник 54">
            <a:extLst>
              <a:ext uri="{FF2B5EF4-FFF2-40B4-BE49-F238E27FC236}">
                <a16:creationId xmlns:a16="http://schemas.microsoft.com/office/drawing/2014/main" id="{F14784C5-4F83-6143-9B1D-CDF4C39D2ABD}"/>
              </a:ext>
            </a:extLst>
          </p:cNvPr>
          <p:cNvSpPr/>
          <p:nvPr/>
        </p:nvSpPr>
        <p:spPr>
          <a:xfrm>
            <a:off x="20246975" y="9678988"/>
            <a:ext cx="2565400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DS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Y</a:t>
            </a:r>
            <a:endParaRPr lang="ru-RU" sz="48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56" name="Скругленный прямоугольник 55">
            <a:extLst>
              <a:ext uri="{FF2B5EF4-FFF2-40B4-BE49-F238E27FC236}">
                <a16:creationId xmlns:a16="http://schemas.microsoft.com/office/drawing/2014/main" id="{D862B1CA-BE2B-554D-8B34-B46CF142AC24}"/>
              </a:ext>
            </a:extLst>
          </p:cNvPr>
          <p:cNvSpPr/>
          <p:nvPr/>
        </p:nvSpPr>
        <p:spPr>
          <a:xfrm>
            <a:off x="20246975" y="11886290"/>
            <a:ext cx="2565400" cy="1096285"/>
          </a:xfrm>
          <a:prstGeom prst="roundRect">
            <a:avLst>
              <a:gd name="adj" fmla="val 34835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4800" dirty="0">
                <a:ln w="0"/>
                <a:solidFill>
                  <a:schemeClr val="bg1"/>
                </a:solidFill>
              </a:rPr>
              <a:t>DS</a:t>
            </a:r>
            <a:r>
              <a:rPr lang="en-US" sz="4800" baseline="-25000" dirty="0">
                <a:ln w="0"/>
                <a:solidFill>
                  <a:schemeClr val="bg1"/>
                </a:solidFill>
              </a:rPr>
              <a:t>Z</a:t>
            </a:r>
            <a:endParaRPr lang="ru-RU" sz="4800" baseline="-25000" dirty="0">
              <a:ln w="0"/>
              <a:solidFill>
                <a:schemeClr val="bg1"/>
              </a:solidFill>
            </a:endParaRPr>
          </a:p>
        </p:txBody>
      </p: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6CC26547-B604-D042-9703-0BD72E979955}"/>
              </a:ext>
            </a:extLst>
          </p:cNvPr>
          <p:cNvGrpSpPr/>
          <p:nvPr/>
        </p:nvGrpSpPr>
        <p:grpSpPr>
          <a:xfrm flipH="1">
            <a:off x="12931774" y="12249150"/>
            <a:ext cx="6946899" cy="571917"/>
            <a:chOff x="4876801" y="8221663"/>
            <a:chExt cx="2189162" cy="1660274"/>
          </a:xfrm>
        </p:grpSpPr>
        <p:cxnSp>
          <p:nvCxnSpPr>
            <p:cNvPr id="58" name="Прямая со стрелкой 57">
              <a:extLst>
                <a:ext uri="{FF2B5EF4-FFF2-40B4-BE49-F238E27FC236}">
                  <a16:creationId xmlns:a16="http://schemas.microsoft.com/office/drawing/2014/main" id="{DCC48740-2925-2142-A6E8-54DE0A0856EA}"/>
                </a:ext>
              </a:extLst>
            </p:cNvPr>
            <p:cNvCxnSpPr>
              <a:cxnSpLocks/>
            </p:cNvCxnSpPr>
            <p:nvPr/>
          </p:nvCxnSpPr>
          <p:spPr>
            <a:xfrm>
              <a:off x="7065963" y="8221663"/>
              <a:ext cx="0" cy="1660274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>
              <a:extLst>
                <a:ext uri="{FF2B5EF4-FFF2-40B4-BE49-F238E27FC236}">
                  <a16:creationId xmlns:a16="http://schemas.microsoft.com/office/drawing/2014/main" id="{0B78991E-E965-D44E-B559-E278205E13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76801" y="9881937"/>
              <a:ext cx="218916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C58A0CB6-1C52-A548-B968-D140DF2D01CF}"/>
              </a:ext>
            </a:extLst>
          </p:cNvPr>
          <p:cNvCxnSpPr>
            <a:cxnSpLocks/>
          </p:cNvCxnSpPr>
          <p:nvPr/>
        </p:nvCxnSpPr>
        <p:spPr>
          <a:xfrm>
            <a:off x="15484475" y="6216401"/>
            <a:ext cx="1104900" cy="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20246972" y="6216401"/>
            <a:ext cx="366716" cy="1296000"/>
            <a:chOff x="20246972" y="6216401"/>
            <a:chExt cx="366716" cy="1296000"/>
          </a:xfrm>
        </p:grpSpPr>
        <p:cxnSp>
          <p:nvCxnSpPr>
            <p:cNvPr id="67" name="Прямая со стрелкой 66">
              <a:extLst>
                <a:ext uri="{FF2B5EF4-FFF2-40B4-BE49-F238E27FC236}">
                  <a16:creationId xmlns:a16="http://schemas.microsoft.com/office/drawing/2014/main" id="{D96D1388-533E-6E4B-B620-AD1EE6572B1A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20430330" y="6033044"/>
              <a:ext cx="0" cy="366715"/>
            </a:xfrm>
            <a:prstGeom prst="straightConnector1">
              <a:avLst/>
            </a:prstGeom>
            <a:ln w="19050" cmpd="sng">
              <a:solidFill>
                <a:schemeClr val="tx2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 стрелкой 67">
              <a:extLst>
                <a:ext uri="{FF2B5EF4-FFF2-40B4-BE49-F238E27FC236}">
                  <a16:creationId xmlns:a16="http://schemas.microsoft.com/office/drawing/2014/main" id="{83FF3162-8BA0-034C-8C3D-DA13C692A4EB}"/>
                </a:ext>
              </a:extLst>
            </p:cNvPr>
            <p:cNvCxnSpPr>
              <a:cxnSpLocks/>
            </p:cNvCxnSpPr>
            <p:nvPr/>
          </p:nvCxnSpPr>
          <p:spPr>
            <a:xfrm>
              <a:off x="20613688" y="6216401"/>
              <a:ext cx="0" cy="1296000"/>
            </a:xfrm>
            <a:prstGeom prst="straightConnector1">
              <a:avLst/>
            </a:prstGeom>
            <a:ln w="19050" cmpd="sng">
              <a:solidFill>
                <a:schemeClr val="tx2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>
              <a:extLst>
                <a:ext uri="{FF2B5EF4-FFF2-40B4-BE49-F238E27FC236}">
                  <a16:creationId xmlns:a16="http://schemas.microsoft.com/office/drawing/2014/main" id="{28B2E12F-61AE-F045-B04C-06250CF282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246975" y="7507706"/>
              <a:ext cx="366713" cy="0"/>
            </a:xfrm>
            <a:prstGeom prst="straightConnector1">
              <a:avLst/>
            </a:prstGeom>
            <a:ln w="19050" cmpd="sng">
              <a:solidFill>
                <a:schemeClr val="tx2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Группа 76">
            <a:extLst>
              <a:ext uri="{FF2B5EF4-FFF2-40B4-BE49-F238E27FC236}">
                <a16:creationId xmlns:a16="http://schemas.microsoft.com/office/drawing/2014/main" id="{9560A49C-246C-2E43-88D2-0232E1D6EFB6}"/>
              </a:ext>
            </a:extLst>
          </p:cNvPr>
          <p:cNvGrpSpPr/>
          <p:nvPr/>
        </p:nvGrpSpPr>
        <p:grpSpPr>
          <a:xfrm>
            <a:off x="15127288" y="10587789"/>
            <a:ext cx="4751383" cy="565986"/>
            <a:chOff x="15484475" y="10587789"/>
            <a:chExt cx="4394196" cy="565986"/>
          </a:xfrm>
        </p:grpSpPr>
        <p:cxnSp>
          <p:nvCxnSpPr>
            <p:cNvPr id="61" name="Прямая со стрелкой 60">
              <a:extLst>
                <a:ext uri="{FF2B5EF4-FFF2-40B4-BE49-F238E27FC236}">
                  <a16:creationId xmlns:a16="http://schemas.microsoft.com/office/drawing/2014/main" id="{F7E91BCA-2931-C44F-AF5D-16AF40C1AF6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681574" y="10587789"/>
              <a:ext cx="0" cy="565986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>
              <a:extLst>
                <a:ext uri="{FF2B5EF4-FFF2-40B4-BE49-F238E27FC236}">
                  <a16:creationId xmlns:a16="http://schemas.microsoft.com/office/drawing/2014/main" id="{41DB57E7-CE13-C546-B15A-47EC77C00C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681574" y="10587789"/>
              <a:ext cx="2197097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>
              <a:extLst>
                <a:ext uri="{FF2B5EF4-FFF2-40B4-BE49-F238E27FC236}">
                  <a16:creationId xmlns:a16="http://schemas.microsoft.com/office/drawing/2014/main" id="{8860ABB8-D6DB-8146-88A7-BF9C3C9A3C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84475" y="11153774"/>
              <a:ext cx="2197100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Группа 90">
            <a:extLst>
              <a:ext uri="{FF2B5EF4-FFF2-40B4-BE49-F238E27FC236}">
                <a16:creationId xmlns:a16="http://schemas.microsoft.com/office/drawing/2014/main" id="{FB38AACF-3558-8E41-9049-2CB01E11C392}"/>
              </a:ext>
            </a:extLst>
          </p:cNvPr>
          <p:cNvGrpSpPr/>
          <p:nvPr/>
        </p:nvGrpSpPr>
        <p:grpSpPr>
          <a:xfrm>
            <a:off x="10363200" y="6392863"/>
            <a:ext cx="9515475" cy="6079487"/>
            <a:chOff x="10363200" y="6392863"/>
            <a:chExt cx="9515475" cy="6079487"/>
          </a:xfrm>
        </p:grpSpPr>
        <p:cxnSp>
          <p:nvCxnSpPr>
            <p:cNvPr id="79" name="Прямая со стрелкой 78">
              <a:extLst>
                <a:ext uri="{FF2B5EF4-FFF2-40B4-BE49-F238E27FC236}">
                  <a16:creationId xmlns:a16="http://schemas.microsoft.com/office/drawing/2014/main" id="{E5C9EC9C-0F18-5540-AD19-8CAA27F90D0F}"/>
                </a:ext>
              </a:extLst>
            </p:cNvPr>
            <p:cNvCxnSpPr>
              <a:cxnSpLocks/>
            </p:cNvCxnSpPr>
            <p:nvPr/>
          </p:nvCxnSpPr>
          <p:spPr>
            <a:xfrm>
              <a:off x="10363200" y="6392863"/>
              <a:ext cx="371475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>
              <a:extLst>
                <a:ext uri="{FF2B5EF4-FFF2-40B4-BE49-F238E27FC236}">
                  <a16:creationId xmlns:a16="http://schemas.microsoft.com/office/drawing/2014/main" id="{71F6F38E-95EE-3347-8348-1F422EC942D4}"/>
                </a:ext>
              </a:extLst>
            </p:cNvPr>
            <p:cNvCxnSpPr>
              <a:cxnSpLocks/>
            </p:cNvCxnSpPr>
            <p:nvPr/>
          </p:nvCxnSpPr>
          <p:spPr>
            <a:xfrm>
              <a:off x="10367963" y="6392863"/>
              <a:ext cx="0" cy="6079487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 стрелкой 83">
              <a:extLst>
                <a:ext uri="{FF2B5EF4-FFF2-40B4-BE49-F238E27FC236}">
                  <a16:creationId xmlns:a16="http://schemas.microsoft.com/office/drawing/2014/main" id="{4E82582A-4264-3B4C-83D2-52D029258F19}"/>
                </a:ext>
              </a:extLst>
            </p:cNvPr>
            <p:cNvCxnSpPr>
              <a:cxnSpLocks/>
            </p:cNvCxnSpPr>
            <p:nvPr/>
          </p:nvCxnSpPr>
          <p:spPr>
            <a:xfrm>
              <a:off x="10367963" y="12464716"/>
              <a:ext cx="951071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id="{5F901A9D-D5F9-BA44-8453-4F1B3C6F7075}"/>
              </a:ext>
            </a:extLst>
          </p:cNvPr>
          <p:cNvCxnSpPr>
            <a:cxnSpLocks/>
          </p:cNvCxnSpPr>
          <p:nvPr/>
        </p:nvCxnSpPr>
        <p:spPr>
          <a:xfrm>
            <a:off x="15484475" y="6593390"/>
            <a:ext cx="7366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>
            <a:extLst>
              <a:ext uri="{FF2B5EF4-FFF2-40B4-BE49-F238E27FC236}">
                <a16:creationId xmlns:a16="http://schemas.microsoft.com/office/drawing/2014/main" id="{4B453F37-1049-8A4C-B335-1EA70D588453}"/>
              </a:ext>
            </a:extLst>
          </p:cNvPr>
          <p:cNvCxnSpPr>
            <a:cxnSpLocks/>
          </p:cNvCxnSpPr>
          <p:nvPr/>
        </p:nvCxnSpPr>
        <p:spPr>
          <a:xfrm>
            <a:off x="16219488" y="6585369"/>
            <a:ext cx="1587" cy="36720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>
            <a:extLst>
              <a:ext uri="{FF2B5EF4-FFF2-40B4-BE49-F238E27FC236}">
                <a16:creationId xmlns:a16="http://schemas.microsoft.com/office/drawing/2014/main" id="{03EA5C90-ADB0-C443-877E-AF86B9724221}"/>
              </a:ext>
            </a:extLst>
          </p:cNvPr>
          <p:cNvCxnSpPr>
            <a:cxnSpLocks/>
          </p:cNvCxnSpPr>
          <p:nvPr/>
        </p:nvCxnSpPr>
        <p:spPr>
          <a:xfrm>
            <a:off x="16221075" y="10250905"/>
            <a:ext cx="365760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7" name="Группа 106">
            <a:extLst>
              <a:ext uri="{FF2B5EF4-FFF2-40B4-BE49-F238E27FC236}">
                <a16:creationId xmlns:a16="http://schemas.microsoft.com/office/drawing/2014/main" id="{1149CA2A-F037-3343-8D19-A88CAB43FB16}"/>
              </a:ext>
            </a:extLst>
          </p:cNvPr>
          <p:cNvGrpSpPr/>
          <p:nvPr/>
        </p:nvGrpSpPr>
        <p:grpSpPr>
          <a:xfrm>
            <a:off x="18418175" y="8591550"/>
            <a:ext cx="1460500" cy="3502640"/>
            <a:chOff x="18418175" y="8591550"/>
            <a:chExt cx="1460500" cy="3502640"/>
          </a:xfrm>
        </p:grpSpPr>
        <p:cxnSp>
          <p:nvCxnSpPr>
            <p:cNvPr id="103" name="Прямая со стрелкой 102">
              <a:extLst>
                <a:ext uri="{FF2B5EF4-FFF2-40B4-BE49-F238E27FC236}">
                  <a16:creationId xmlns:a16="http://schemas.microsoft.com/office/drawing/2014/main" id="{400CEED7-545A-E54E-AA63-EEBFB65BE055}"/>
                </a:ext>
              </a:extLst>
            </p:cNvPr>
            <p:cNvCxnSpPr>
              <a:cxnSpLocks/>
            </p:cNvCxnSpPr>
            <p:nvPr/>
          </p:nvCxnSpPr>
          <p:spPr>
            <a:xfrm>
              <a:off x="18418175" y="8591550"/>
              <a:ext cx="0" cy="3502640"/>
            </a:xfrm>
            <a:prstGeom prst="straightConnector1">
              <a:avLst/>
            </a:prstGeom>
            <a:ln w="19050" cmpd="sng">
              <a:solidFill>
                <a:schemeClr val="tx2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 стрелкой 103">
              <a:extLst>
                <a:ext uri="{FF2B5EF4-FFF2-40B4-BE49-F238E27FC236}">
                  <a16:creationId xmlns:a16="http://schemas.microsoft.com/office/drawing/2014/main" id="{59A2D6F6-C52A-AB42-9BD1-064DF76D9C25}"/>
                </a:ext>
              </a:extLst>
            </p:cNvPr>
            <p:cNvCxnSpPr>
              <a:cxnSpLocks/>
            </p:cNvCxnSpPr>
            <p:nvPr/>
          </p:nvCxnSpPr>
          <p:spPr>
            <a:xfrm>
              <a:off x="18418175" y="12087726"/>
              <a:ext cx="1460500" cy="0"/>
            </a:xfrm>
            <a:prstGeom prst="straightConnector1">
              <a:avLst/>
            </a:prstGeom>
            <a:ln w="19050" cmpd="sng">
              <a:solidFill>
                <a:schemeClr val="tx2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Группа 107">
            <a:extLst>
              <a:ext uri="{FF2B5EF4-FFF2-40B4-BE49-F238E27FC236}">
                <a16:creationId xmlns:a16="http://schemas.microsoft.com/office/drawing/2014/main" id="{FD20FC32-D45B-7843-B7CA-AC17A2B237A9}"/>
              </a:ext>
            </a:extLst>
          </p:cNvPr>
          <p:cNvGrpSpPr/>
          <p:nvPr/>
        </p:nvGrpSpPr>
        <p:grpSpPr>
          <a:xfrm>
            <a:off x="18784888" y="8591550"/>
            <a:ext cx="1093787" cy="1258303"/>
            <a:chOff x="18418175" y="8591550"/>
            <a:chExt cx="1460500" cy="3502640"/>
          </a:xfrm>
        </p:grpSpPr>
        <p:cxnSp>
          <p:nvCxnSpPr>
            <p:cNvPr id="109" name="Прямая со стрелкой 108">
              <a:extLst>
                <a:ext uri="{FF2B5EF4-FFF2-40B4-BE49-F238E27FC236}">
                  <a16:creationId xmlns:a16="http://schemas.microsoft.com/office/drawing/2014/main" id="{BB665A48-3671-FE49-8904-48993CB42ADB}"/>
                </a:ext>
              </a:extLst>
            </p:cNvPr>
            <p:cNvCxnSpPr>
              <a:cxnSpLocks/>
            </p:cNvCxnSpPr>
            <p:nvPr/>
          </p:nvCxnSpPr>
          <p:spPr>
            <a:xfrm>
              <a:off x="18418175" y="8591550"/>
              <a:ext cx="0" cy="3502640"/>
            </a:xfrm>
            <a:prstGeom prst="straightConnector1">
              <a:avLst/>
            </a:prstGeom>
            <a:ln w="19050" cmpd="sng">
              <a:solidFill>
                <a:schemeClr val="tx2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 стрелкой 109">
              <a:extLst>
                <a:ext uri="{FF2B5EF4-FFF2-40B4-BE49-F238E27FC236}">
                  <a16:creationId xmlns:a16="http://schemas.microsoft.com/office/drawing/2014/main" id="{1AE06907-B8FE-7540-81F8-44D5325342D1}"/>
                </a:ext>
              </a:extLst>
            </p:cNvPr>
            <p:cNvCxnSpPr>
              <a:cxnSpLocks/>
            </p:cNvCxnSpPr>
            <p:nvPr/>
          </p:nvCxnSpPr>
          <p:spPr>
            <a:xfrm>
              <a:off x="18418175" y="12087726"/>
              <a:ext cx="1460500" cy="0"/>
            </a:xfrm>
            <a:prstGeom prst="straightConnector1">
              <a:avLst/>
            </a:prstGeom>
            <a:ln w="19050" cmpd="sng">
              <a:solidFill>
                <a:schemeClr val="tx2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07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F845B9D-E002-C046-B94F-5EF7DE48AE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Доступные уровни изоляции для транзакций</a:t>
            </a:r>
            <a:endParaRPr lang="en" dirty="0">
              <a:solidFill>
                <a:schemeClr val="bg1"/>
              </a:solidFill>
            </a:endParaRPr>
          </a:p>
        </p:txBody>
      </p:sp>
      <p:sp>
        <p:nvSpPr>
          <p:cNvPr id="7" name="Подзаголовок 1">
            <a:extLst>
              <a:ext uri="{FF2B5EF4-FFF2-40B4-BE49-F238E27FC236}">
                <a16:creationId xmlns:a16="http://schemas.microsoft.com/office/drawing/2014/main" id="{8F618A2E-506D-1B4A-AD71-6A414D56347F}"/>
              </a:ext>
            </a:extLst>
          </p:cNvPr>
          <p:cNvSpPr txBox="1">
            <a:spLocks/>
          </p:cNvSpPr>
          <p:nvPr/>
        </p:nvSpPr>
        <p:spPr>
          <a:xfrm>
            <a:off x="3042000" y="1540400"/>
            <a:ext cx="3298475" cy="1463773"/>
          </a:xfrm>
          <a:prstGeom prst="rect">
            <a:avLst/>
          </a:prstGeom>
        </p:spPr>
        <p:txBody>
          <a:bodyPr vert="horz" lIns="0" tIns="0" rIns="0" bIns="125999" rtlCol="0" anchor="t">
            <a:noAutofit/>
          </a:bodyPr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08" indent="0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None/>
              <a:defRPr sz="4000" kern="1200" baseline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619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Yandex Sans Text Light" panose="02000000000000000000" pitchFamily="2" charset="-52"/>
              <a:buNone/>
              <a:tabLst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742927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None/>
              <a:tabLst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657235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571543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5485852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6400160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7314467" indent="0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9600" dirty="0">
                <a:solidFill>
                  <a:schemeClr val="bg1"/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306429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57">
            <a:extLst>
              <a:ext uri="{FF2B5EF4-FFF2-40B4-BE49-F238E27FC236}">
                <a16:creationId xmlns:a16="http://schemas.microsoft.com/office/drawing/2014/main" id="{068EB97F-2E1D-D945-BB17-D15C1C36D855}"/>
              </a:ext>
            </a:extLst>
          </p:cNvPr>
          <p:cNvSpPr/>
          <p:nvPr/>
        </p:nvSpPr>
        <p:spPr>
          <a:xfrm flipH="1">
            <a:off x="1978686" y="4585329"/>
            <a:ext cx="4717385" cy="4716000"/>
          </a:xfrm>
          <a:prstGeom prst="ellipse">
            <a:avLst/>
          </a:prstGeom>
          <a:solidFill>
            <a:srgbClr val="0077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Уровень изоляции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00" y="2843213"/>
            <a:ext cx="13905975" cy="8058151"/>
          </a:xfrm>
        </p:spPr>
        <p:txBody>
          <a:bodyPr/>
          <a:lstStyle/>
          <a:p>
            <a:pPr lvl="1">
              <a:spcAft>
                <a:spcPts val="0"/>
              </a:spcAft>
              <a:buClr>
                <a:schemeClr val="accent1"/>
              </a:buClr>
            </a:pPr>
            <a:r>
              <a:rPr lang="en" sz="4800" dirty="0"/>
              <a:t>Serializable — default isolation level</a:t>
            </a:r>
            <a:br>
              <a:rPr lang="en" sz="4800" dirty="0"/>
            </a:br>
            <a:endParaRPr lang="en" sz="4800" dirty="0"/>
          </a:p>
          <a:p>
            <a:pPr lvl="2">
              <a:spcAft>
                <a:spcPts val="2900"/>
              </a:spcAft>
            </a:pPr>
            <a:r>
              <a:rPr lang="ru-RU" sz="4800" dirty="0"/>
              <a:t>Координируемые и </a:t>
            </a:r>
            <a:r>
              <a:rPr lang="en" sz="4800" dirty="0"/>
              <a:t>immediate-</a:t>
            </a:r>
            <a:r>
              <a:rPr lang="ru-RU" sz="4800" dirty="0"/>
              <a:t>транзакции</a:t>
            </a:r>
          </a:p>
          <a:p>
            <a:pPr lvl="2">
              <a:spcAft>
                <a:spcPts val="2900"/>
              </a:spcAft>
            </a:pPr>
            <a:endParaRPr lang="ru-RU" sz="4800" dirty="0"/>
          </a:p>
          <a:p>
            <a:pPr lvl="1">
              <a:spcAft>
                <a:spcPts val="0"/>
              </a:spcAft>
              <a:buClr>
                <a:schemeClr val="accent1"/>
              </a:buClr>
            </a:pPr>
            <a:r>
              <a:rPr lang="en" sz="4800" dirty="0"/>
              <a:t>Strict serializable — maximum isolation level</a:t>
            </a:r>
            <a:br>
              <a:rPr lang="en" sz="4800" dirty="0"/>
            </a:br>
            <a:endParaRPr lang="en" sz="4800" dirty="0"/>
          </a:p>
          <a:p>
            <a:pPr lvl="2">
              <a:spcAft>
                <a:spcPts val="2900"/>
              </a:spcAft>
            </a:pPr>
            <a:r>
              <a:rPr lang="ru-RU" sz="4800" dirty="0"/>
              <a:t>Все транзакции координируемы</a:t>
            </a:r>
          </a:p>
        </p:txBody>
      </p:sp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46081246-28B4-F343-8454-D3822FCBA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58</a:t>
            </a:fld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66BC432-E94D-A74B-82BC-8F2BF9FCBC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856" y="5999561"/>
            <a:ext cx="2265044" cy="188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59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serializable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61888" y="2843213"/>
            <a:ext cx="10258524" cy="9771062"/>
          </a:xfrm>
        </p:spPr>
        <p:txBody>
          <a:bodyPr anchor="t"/>
          <a:lstStyle/>
          <a:p>
            <a:pPr lvl="2">
              <a:spcAft>
                <a:spcPts val="2800"/>
              </a:spcAft>
            </a:pPr>
            <a:r>
              <a:rPr lang="ru-RU" sz="4800" dirty="0"/>
              <a:t>Транзакция A в процессе выполнения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Транзакции B и С выполняются последовательно</a:t>
            </a:r>
          </a:p>
          <a:p>
            <a:pPr marL="4037" lvl="2" indent="0">
              <a:spcAft>
                <a:spcPts val="2800"/>
              </a:spcAft>
              <a:buNone/>
            </a:pPr>
            <a:endParaRPr lang="ru-RU" sz="4800" dirty="0"/>
          </a:p>
          <a:p>
            <a:pPr lvl="1">
              <a:spcAft>
                <a:spcPts val="2800"/>
              </a:spcAft>
              <a:buClr>
                <a:schemeClr val="accent1"/>
              </a:buClr>
            </a:pPr>
            <a:r>
              <a:rPr lang="ru-RU" sz="4800" dirty="0" err="1"/>
              <a:t>Strict</a:t>
            </a:r>
            <a:r>
              <a:rPr lang="ru-RU" sz="4800" dirty="0"/>
              <a:t> </a:t>
            </a:r>
            <a:r>
              <a:rPr lang="ru-RU" sz="4800" dirty="0" err="1"/>
              <a:t>serializable</a:t>
            </a:r>
            <a:r>
              <a:rPr lang="en-US" sz="4800" dirty="0"/>
              <a:t/>
            </a:r>
            <a:br>
              <a:rPr lang="en-US" sz="4800" dirty="0"/>
            </a:br>
            <a:endParaRPr lang="ru-RU" sz="4800" dirty="0"/>
          </a:p>
          <a:p>
            <a:pPr lvl="2">
              <a:spcAft>
                <a:spcPts val="2800"/>
              </a:spcAft>
            </a:pPr>
            <a:r>
              <a:rPr lang="ru-RU" sz="4800" dirty="0"/>
              <a:t>Порядок между B и С определен однозначно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Если В видит изменения A,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ru-RU" sz="4800" dirty="0"/>
              <a:t>то С также должно их видеть</a:t>
            </a:r>
          </a:p>
          <a:p>
            <a:pPr lvl="2">
              <a:spcAft>
                <a:spcPts val="2800"/>
              </a:spcAft>
            </a:pPr>
            <a:endParaRPr lang="ru-RU" sz="4800" dirty="0"/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08EA9980-C396-DB43-A2FE-B2686B6AF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59</a:t>
            </a:fld>
            <a:endParaRPr lang="ru-RU" dirty="0"/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64E964E4-CA02-034B-AF3F-A306417E24F8}"/>
              </a:ext>
            </a:extLst>
          </p:cNvPr>
          <p:cNvSpPr/>
          <p:nvPr/>
        </p:nvSpPr>
        <p:spPr>
          <a:xfrm>
            <a:off x="1579564" y="3103563"/>
            <a:ext cx="1828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8673E07B-5B22-294E-9402-16B2ED9179F2}"/>
              </a:ext>
            </a:extLst>
          </p:cNvPr>
          <p:cNvSpPr/>
          <p:nvPr/>
        </p:nvSpPr>
        <p:spPr>
          <a:xfrm>
            <a:off x="4144962" y="3135279"/>
            <a:ext cx="1828801" cy="687421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B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D5095FB7-830E-7D47-AD16-C22A0F4E066F}"/>
              </a:ext>
            </a:extLst>
          </p:cNvPr>
          <p:cNvSpPr/>
          <p:nvPr/>
        </p:nvSpPr>
        <p:spPr>
          <a:xfrm>
            <a:off x="6696075" y="3103563"/>
            <a:ext cx="1828800" cy="739775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C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0901761D-EAC9-5C4C-9302-9716CF57C0C1}"/>
              </a:ext>
            </a:extLst>
          </p:cNvPr>
          <p:cNvSpPr/>
          <p:nvPr/>
        </p:nvSpPr>
        <p:spPr>
          <a:xfrm>
            <a:off x="9261475" y="3103563"/>
            <a:ext cx="2565400" cy="71913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bg1"/>
                </a:solidFill>
              </a:rPr>
              <a:t>Client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0A3814A1-5A92-314D-89A3-A141BA1FCD09}"/>
              </a:ext>
            </a:extLst>
          </p:cNvPr>
          <p:cNvCxnSpPr>
            <a:cxnSpLocks/>
          </p:cNvCxnSpPr>
          <p:nvPr/>
        </p:nvCxnSpPr>
        <p:spPr>
          <a:xfrm>
            <a:off x="10549358" y="4192588"/>
            <a:ext cx="0" cy="8421687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607135E7-7AC6-744F-88E9-9FF0ED7DB8F7}"/>
              </a:ext>
            </a:extLst>
          </p:cNvPr>
          <p:cNvCxnSpPr>
            <a:cxnSpLocks/>
          </p:cNvCxnSpPr>
          <p:nvPr/>
        </p:nvCxnSpPr>
        <p:spPr>
          <a:xfrm>
            <a:off x="2457871" y="4192588"/>
            <a:ext cx="0" cy="8421687"/>
          </a:xfrm>
          <a:prstGeom prst="straightConnector1">
            <a:avLst/>
          </a:prstGeom>
          <a:ln w="19050" cmpd="sng">
            <a:solidFill>
              <a:schemeClr val="accent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249CFD50-4408-794A-9838-8E5FAF4D8710}"/>
              </a:ext>
            </a:extLst>
          </p:cNvPr>
          <p:cNvCxnSpPr>
            <a:cxnSpLocks/>
          </p:cNvCxnSpPr>
          <p:nvPr/>
        </p:nvCxnSpPr>
        <p:spPr>
          <a:xfrm>
            <a:off x="5053433" y="5649913"/>
            <a:ext cx="0" cy="1484312"/>
          </a:xfrm>
          <a:prstGeom prst="straightConnector1">
            <a:avLst/>
          </a:prstGeom>
          <a:ln w="19050" cmpd="sng">
            <a:solidFill>
              <a:schemeClr val="accent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8D27F92C-8669-FC47-A969-2EB9F6788581}"/>
              </a:ext>
            </a:extLst>
          </p:cNvPr>
          <p:cNvCxnSpPr>
            <a:cxnSpLocks/>
          </p:cNvCxnSpPr>
          <p:nvPr/>
        </p:nvCxnSpPr>
        <p:spPr>
          <a:xfrm>
            <a:off x="7606133" y="9324975"/>
            <a:ext cx="0" cy="1457325"/>
          </a:xfrm>
          <a:prstGeom prst="straightConnector1">
            <a:avLst/>
          </a:prstGeom>
          <a:ln w="19050" cmpd="sng">
            <a:solidFill>
              <a:schemeClr val="accent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4A4B6BA0-4A09-9745-AFE5-2CB36E4F17D4}"/>
              </a:ext>
            </a:extLst>
          </p:cNvPr>
          <p:cNvGrpSpPr/>
          <p:nvPr/>
        </p:nvGrpSpPr>
        <p:grpSpPr>
          <a:xfrm flipH="1" flipV="1">
            <a:off x="5038716" y="4932363"/>
            <a:ext cx="5119695" cy="366712"/>
            <a:chOff x="15484474" y="10587789"/>
            <a:chExt cx="4394197" cy="565989"/>
          </a:xfrm>
        </p:grpSpPr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62ACA2D7-4B7E-834C-B27E-52E34AB29CC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681574" y="10587789"/>
              <a:ext cx="0" cy="565986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>
              <a:extLst>
                <a:ext uri="{FF2B5EF4-FFF2-40B4-BE49-F238E27FC236}">
                  <a16:creationId xmlns:a16="http://schemas.microsoft.com/office/drawing/2014/main" id="{B671DE92-82F2-2F4E-9B12-B0266642F3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681574" y="10587789"/>
              <a:ext cx="2197097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>
              <a:extLst>
                <a:ext uri="{FF2B5EF4-FFF2-40B4-BE49-F238E27FC236}">
                  <a16:creationId xmlns:a16="http://schemas.microsoft.com/office/drawing/2014/main" id="{D2317E9D-C10C-704B-AEAB-D8D8EBFE9B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84474" y="11153777"/>
              <a:ext cx="2197100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DF4727E1-1405-EF42-998F-10CA649AD9A7}"/>
              </a:ext>
            </a:extLst>
          </p:cNvPr>
          <p:cNvGrpSpPr/>
          <p:nvPr/>
        </p:nvGrpSpPr>
        <p:grpSpPr>
          <a:xfrm rot="10800000" flipH="1">
            <a:off x="5033952" y="7505700"/>
            <a:ext cx="5153036" cy="344488"/>
            <a:chOff x="15484474" y="10587789"/>
            <a:chExt cx="4394197" cy="565989"/>
          </a:xfrm>
        </p:grpSpPr>
        <p:cxnSp>
          <p:nvCxnSpPr>
            <p:cNvPr id="23" name="Прямая со стрелкой 22">
              <a:extLst>
                <a:ext uri="{FF2B5EF4-FFF2-40B4-BE49-F238E27FC236}">
                  <a16:creationId xmlns:a16="http://schemas.microsoft.com/office/drawing/2014/main" id="{F444D128-387F-484F-8B6F-5308558E275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681574" y="10587789"/>
              <a:ext cx="0" cy="565986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>
              <a:extLst>
                <a:ext uri="{FF2B5EF4-FFF2-40B4-BE49-F238E27FC236}">
                  <a16:creationId xmlns:a16="http://schemas.microsoft.com/office/drawing/2014/main" id="{2334B0C0-D79C-BB48-B154-FA39908242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681574" y="10587789"/>
              <a:ext cx="2197097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id="{2C94D8A2-EB27-7D43-B8D2-6808A92399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84474" y="11153777"/>
              <a:ext cx="2197100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A152C8F3-81E0-F44B-A2D4-55BF1C93BA74}"/>
              </a:ext>
            </a:extLst>
          </p:cNvPr>
          <p:cNvGrpSpPr/>
          <p:nvPr/>
        </p:nvGrpSpPr>
        <p:grpSpPr>
          <a:xfrm flipH="1" flipV="1">
            <a:off x="7582695" y="8578851"/>
            <a:ext cx="2624135" cy="366712"/>
            <a:chOff x="15484474" y="10587789"/>
            <a:chExt cx="4394197" cy="565989"/>
          </a:xfrm>
        </p:grpSpPr>
        <p:cxnSp>
          <p:nvCxnSpPr>
            <p:cNvPr id="28" name="Прямая со стрелкой 27">
              <a:extLst>
                <a:ext uri="{FF2B5EF4-FFF2-40B4-BE49-F238E27FC236}">
                  <a16:creationId xmlns:a16="http://schemas.microsoft.com/office/drawing/2014/main" id="{5634B2E7-6E52-5640-8956-88F1AF6E4B3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681574" y="10587789"/>
              <a:ext cx="0" cy="565986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>
              <a:extLst>
                <a:ext uri="{FF2B5EF4-FFF2-40B4-BE49-F238E27FC236}">
                  <a16:creationId xmlns:a16="http://schemas.microsoft.com/office/drawing/2014/main" id="{2BC2CC63-929E-0B4E-925E-BEB802A305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681574" y="10587789"/>
              <a:ext cx="2197097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>
              <a:extLst>
                <a:ext uri="{FF2B5EF4-FFF2-40B4-BE49-F238E27FC236}">
                  <a16:creationId xmlns:a16="http://schemas.microsoft.com/office/drawing/2014/main" id="{4BB2D8BE-A069-8A48-91AA-6217790CEF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84474" y="11153777"/>
              <a:ext cx="2197100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5D7DE5CD-08FC-574B-9AC3-79B497676DF9}"/>
              </a:ext>
            </a:extLst>
          </p:cNvPr>
          <p:cNvGrpSpPr/>
          <p:nvPr/>
        </p:nvGrpSpPr>
        <p:grpSpPr>
          <a:xfrm rot="10800000" flipH="1">
            <a:off x="7582695" y="11153775"/>
            <a:ext cx="2624135" cy="363538"/>
            <a:chOff x="15484474" y="10587789"/>
            <a:chExt cx="4394197" cy="565989"/>
          </a:xfrm>
        </p:grpSpPr>
        <p:cxnSp>
          <p:nvCxnSpPr>
            <p:cNvPr id="34" name="Прямая со стрелкой 33">
              <a:extLst>
                <a:ext uri="{FF2B5EF4-FFF2-40B4-BE49-F238E27FC236}">
                  <a16:creationId xmlns:a16="http://schemas.microsoft.com/office/drawing/2014/main" id="{A188CA78-30BE-0140-83E9-B5D879AF19B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681574" y="10587789"/>
              <a:ext cx="0" cy="565986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>
              <a:extLst>
                <a:ext uri="{FF2B5EF4-FFF2-40B4-BE49-F238E27FC236}">
                  <a16:creationId xmlns:a16="http://schemas.microsoft.com/office/drawing/2014/main" id="{41943C66-7410-454C-AEB2-06B1A117D9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681574" y="10587789"/>
              <a:ext cx="2197097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>
              <a:extLst>
                <a:ext uri="{FF2B5EF4-FFF2-40B4-BE49-F238E27FC236}">
                  <a16:creationId xmlns:a16="http://schemas.microsoft.com/office/drawing/2014/main" id="{3BCF76A1-F16D-0F47-A9E5-09C7649D49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84474" y="11153777"/>
              <a:ext cx="2197100" cy="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728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57">
            <a:extLst>
              <a:ext uri="{FF2B5EF4-FFF2-40B4-BE49-F238E27FC236}">
                <a16:creationId xmlns:a16="http://schemas.microsoft.com/office/drawing/2014/main" id="{068EB97F-2E1D-D945-BB17-D15C1C36D855}"/>
              </a:ext>
            </a:extLst>
          </p:cNvPr>
          <p:cNvSpPr/>
          <p:nvPr/>
        </p:nvSpPr>
        <p:spPr>
          <a:xfrm flipH="1">
            <a:off x="1978686" y="4585329"/>
            <a:ext cx="4717385" cy="4716000"/>
          </a:xfrm>
          <a:prstGeom prst="ellipse">
            <a:avLst/>
          </a:prstGeom>
          <a:solidFill>
            <a:srgbClr val="0077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00" y="2676899"/>
            <a:ext cx="13905975" cy="8780462"/>
          </a:xfrm>
        </p:spPr>
        <p:txBody>
          <a:bodyPr/>
          <a:lstStyle/>
          <a:p>
            <a:pPr lvl="2">
              <a:spcAft>
                <a:spcPts val="2800"/>
              </a:spcAft>
            </a:pPr>
            <a:r>
              <a:rPr lang="en-US" sz="4800" dirty="0"/>
              <a:t>Atomicity</a:t>
            </a:r>
          </a:p>
          <a:p>
            <a:pPr lvl="2">
              <a:spcAft>
                <a:spcPts val="2800"/>
              </a:spcAft>
            </a:pPr>
            <a:r>
              <a:rPr lang="en-US" sz="4800" dirty="0"/>
              <a:t>Consistency</a:t>
            </a:r>
          </a:p>
          <a:p>
            <a:pPr lvl="2">
              <a:spcAft>
                <a:spcPts val="2800"/>
              </a:spcAft>
            </a:pPr>
            <a:r>
              <a:rPr lang="en-US" sz="4800" dirty="0"/>
              <a:t>Isolation</a:t>
            </a:r>
          </a:p>
          <a:p>
            <a:pPr lvl="2">
              <a:spcAft>
                <a:spcPts val="2800"/>
              </a:spcAft>
            </a:pPr>
            <a:r>
              <a:rPr lang="en-US" sz="4800" dirty="0"/>
              <a:t>Durability</a:t>
            </a:r>
            <a:endParaRPr lang="ru-RU" sz="4800" dirty="0"/>
          </a:p>
        </p:txBody>
      </p:sp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3C0316A5-4F13-0F44-BD5B-A22EDD5E9B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28C7BB1-F32C-9645-B9B3-22E52AD974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090" y="5644753"/>
            <a:ext cx="3048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serializable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61888" y="3171823"/>
            <a:ext cx="10258524" cy="9399587"/>
          </a:xfrm>
        </p:spPr>
        <p:txBody>
          <a:bodyPr anchor="t"/>
          <a:lstStyle/>
          <a:p>
            <a:pPr lvl="1">
              <a:spcAft>
                <a:spcPts val="2800"/>
              </a:spcAft>
              <a:buClr>
                <a:schemeClr val="accent1"/>
              </a:buClr>
            </a:pPr>
            <a:r>
              <a:rPr lang="en-US" sz="4800" dirty="0"/>
              <a:t>Serializable</a:t>
            </a:r>
            <a:br>
              <a:rPr lang="en-US" sz="4800" dirty="0"/>
            </a:br>
            <a:endParaRPr lang="ru-RU" sz="4800" dirty="0"/>
          </a:p>
          <a:p>
            <a:pPr lvl="2">
              <a:spcAft>
                <a:spcPts val="2800"/>
              </a:spcAft>
            </a:pPr>
            <a:r>
              <a:rPr lang="ru-RU" sz="4800" dirty="0"/>
              <a:t>Порядок между B и С существует, но не определен заранее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Возможно, что B видит изменения A, в то время,</a:t>
            </a:r>
            <a:br>
              <a:rPr lang="ru-RU" sz="4800" dirty="0"/>
            </a:br>
            <a:r>
              <a:rPr lang="ru-RU" sz="4800" dirty="0"/>
              <a:t>как C не видит изменений A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Возможный порядок выполнения: C A B</a:t>
            </a:r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08EA9980-C396-DB43-A2FE-B2686B6AF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60</a:t>
            </a:fld>
            <a:endParaRPr lang="ru-RU" dirty="0"/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64E964E4-CA02-034B-AF3F-A306417E24F8}"/>
              </a:ext>
            </a:extLst>
          </p:cNvPr>
          <p:cNvSpPr/>
          <p:nvPr/>
        </p:nvSpPr>
        <p:spPr>
          <a:xfrm>
            <a:off x="1579563" y="3116263"/>
            <a:ext cx="2921000" cy="1641475"/>
          </a:xfrm>
          <a:prstGeom prst="roundRect">
            <a:avLst>
              <a:gd name="adj" fmla="val 23626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 </a:t>
            </a:r>
            <a:r>
              <a:rPr lang="ru-RU" sz="3200" dirty="0">
                <a:ln w="0"/>
                <a:solidFill>
                  <a:schemeClr val="tx1"/>
                </a:solidFill>
              </a:rPr>
              <a:t>—</a:t>
            </a:r>
            <a:br>
              <a:rPr lang="ru-RU" sz="3200" dirty="0">
                <a:ln w="0"/>
                <a:solidFill>
                  <a:schemeClr val="tx1"/>
                </a:solidFill>
              </a:rPr>
            </a:br>
            <a:r>
              <a:rPr lang="en" sz="3200" dirty="0">
                <a:ln w="0"/>
                <a:solidFill>
                  <a:schemeClr val="tx1"/>
                </a:solidFill>
              </a:rPr>
              <a:t>Coordinated</a:t>
            </a:r>
            <a:br>
              <a:rPr lang="en" sz="3200" dirty="0">
                <a:ln w="0"/>
                <a:solidFill>
                  <a:schemeClr val="tx1"/>
                </a:solidFill>
              </a:rPr>
            </a:br>
            <a:r>
              <a:rPr lang="en" sz="3200" dirty="0">
                <a:ln w="0"/>
                <a:solidFill>
                  <a:schemeClr val="tx1"/>
                </a:solidFill>
              </a:rPr>
              <a:t>write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607135E7-7AC6-744F-88E9-9FF0ED7DB8F7}"/>
              </a:ext>
            </a:extLst>
          </p:cNvPr>
          <p:cNvCxnSpPr>
            <a:cxnSpLocks/>
          </p:cNvCxnSpPr>
          <p:nvPr/>
        </p:nvCxnSpPr>
        <p:spPr>
          <a:xfrm>
            <a:off x="3408363" y="9128126"/>
            <a:ext cx="0" cy="550862"/>
          </a:xfrm>
          <a:prstGeom prst="straightConnector1">
            <a:avLst/>
          </a:prstGeom>
          <a:ln w="19050" cmpd="sng">
            <a:solidFill>
              <a:schemeClr val="accent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249CFD50-4408-794A-9838-8E5FAF4D8710}"/>
              </a:ext>
            </a:extLst>
          </p:cNvPr>
          <p:cNvCxnSpPr>
            <a:cxnSpLocks/>
          </p:cNvCxnSpPr>
          <p:nvPr/>
        </p:nvCxnSpPr>
        <p:spPr>
          <a:xfrm>
            <a:off x="3035300" y="5127625"/>
            <a:ext cx="0" cy="72707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8D27F92C-8669-FC47-A969-2EB9F6788581}"/>
              </a:ext>
            </a:extLst>
          </p:cNvPr>
          <p:cNvCxnSpPr>
            <a:cxnSpLocks/>
          </p:cNvCxnSpPr>
          <p:nvPr/>
        </p:nvCxnSpPr>
        <p:spPr>
          <a:xfrm>
            <a:off x="3408363" y="9678988"/>
            <a:ext cx="1992312" cy="0"/>
          </a:xfrm>
          <a:prstGeom prst="straightConnector1">
            <a:avLst/>
          </a:prstGeom>
          <a:ln w="19050" cmpd="sng">
            <a:solidFill>
              <a:schemeClr val="accent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>
            <a:extLst>
              <a:ext uri="{FF2B5EF4-FFF2-40B4-BE49-F238E27FC236}">
                <a16:creationId xmlns:a16="http://schemas.microsoft.com/office/drawing/2014/main" id="{FE1DB7EA-A1A0-D64A-BF86-AF0CC2EFCC76}"/>
              </a:ext>
            </a:extLst>
          </p:cNvPr>
          <p:cNvSpPr/>
          <p:nvPr/>
        </p:nvSpPr>
        <p:spPr>
          <a:xfrm>
            <a:off x="4879975" y="3103563"/>
            <a:ext cx="2921000" cy="1641475"/>
          </a:xfrm>
          <a:prstGeom prst="roundRect">
            <a:avLst>
              <a:gd name="adj" fmla="val 23626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B</a:t>
            </a:r>
            <a:r>
              <a:rPr lang="en" sz="3200" dirty="0">
                <a:ln w="0"/>
                <a:solidFill>
                  <a:schemeClr val="tx1"/>
                </a:solidFill>
              </a:rPr>
              <a:t> </a:t>
            </a:r>
            <a:r>
              <a:rPr lang="ru-RU" sz="3200" dirty="0">
                <a:ln w="0"/>
                <a:solidFill>
                  <a:schemeClr val="tx1"/>
                </a:solidFill>
              </a:rPr>
              <a:t>—</a:t>
            </a:r>
            <a:br>
              <a:rPr lang="ru-RU" sz="3200" dirty="0">
                <a:ln w="0"/>
                <a:solidFill>
                  <a:schemeClr val="tx1"/>
                </a:solidFill>
              </a:rPr>
            </a:br>
            <a:r>
              <a:rPr lang="en" sz="3200" dirty="0">
                <a:ln w="0"/>
                <a:solidFill>
                  <a:schemeClr val="tx1"/>
                </a:solidFill>
              </a:rPr>
              <a:t>Immediate</a:t>
            </a:r>
            <a:br>
              <a:rPr lang="en" sz="3200" dirty="0">
                <a:ln w="0"/>
                <a:solidFill>
                  <a:schemeClr val="tx1"/>
                </a:solidFill>
              </a:rPr>
            </a:br>
            <a:r>
              <a:rPr lang="en" sz="3200" dirty="0">
                <a:ln w="0"/>
                <a:solidFill>
                  <a:schemeClr val="tx1"/>
                </a:solidFill>
              </a:rPr>
              <a:t>read</a:t>
            </a:r>
          </a:p>
        </p:txBody>
      </p:sp>
      <p:sp>
        <p:nvSpPr>
          <p:cNvPr id="37" name="Скругленный прямоугольник 36">
            <a:extLst>
              <a:ext uri="{FF2B5EF4-FFF2-40B4-BE49-F238E27FC236}">
                <a16:creationId xmlns:a16="http://schemas.microsoft.com/office/drawing/2014/main" id="{0ECA6BB3-6F64-9042-A3FA-C93B1112F806}"/>
              </a:ext>
            </a:extLst>
          </p:cNvPr>
          <p:cNvSpPr/>
          <p:nvPr/>
        </p:nvSpPr>
        <p:spPr>
          <a:xfrm>
            <a:off x="8172450" y="3103563"/>
            <a:ext cx="2921000" cy="1641475"/>
          </a:xfrm>
          <a:prstGeom prst="roundRect">
            <a:avLst>
              <a:gd name="adj" fmla="val 23626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C</a:t>
            </a:r>
            <a:r>
              <a:rPr lang="en" sz="3200" dirty="0">
                <a:ln w="0"/>
                <a:solidFill>
                  <a:schemeClr val="tx1"/>
                </a:solidFill>
              </a:rPr>
              <a:t> </a:t>
            </a:r>
            <a:r>
              <a:rPr lang="ru-RU" sz="3200" dirty="0">
                <a:ln w="0"/>
                <a:solidFill>
                  <a:schemeClr val="tx1"/>
                </a:solidFill>
              </a:rPr>
              <a:t>—</a:t>
            </a:r>
            <a:br>
              <a:rPr lang="ru-RU" sz="3200" dirty="0">
                <a:ln w="0"/>
                <a:solidFill>
                  <a:schemeClr val="tx1"/>
                </a:solidFill>
              </a:rPr>
            </a:br>
            <a:r>
              <a:rPr lang="en" sz="3200" dirty="0">
                <a:ln w="0"/>
                <a:solidFill>
                  <a:schemeClr val="tx1"/>
                </a:solidFill>
              </a:rPr>
              <a:t>Immediate</a:t>
            </a:r>
            <a:br>
              <a:rPr lang="en" sz="3200" dirty="0">
                <a:ln w="0"/>
                <a:solidFill>
                  <a:schemeClr val="tx1"/>
                </a:solidFill>
              </a:rPr>
            </a:br>
            <a:r>
              <a:rPr lang="en" sz="3200" dirty="0">
                <a:ln w="0"/>
                <a:solidFill>
                  <a:schemeClr val="tx1"/>
                </a:solidFill>
              </a:rPr>
              <a:t>read</a:t>
            </a:r>
          </a:p>
        </p:txBody>
      </p:sp>
      <p:sp>
        <p:nvSpPr>
          <p:cNvPr id="38" name="Скругленный прямоугольник 37">
            <a:extLst>
              <a:ext uri="{FF2B5EF4-FFF2-40B4-BE49-F238E27FC236}">
                <a16:creationId xmlns:a16="http://schemas.microsoft.com/office/drawing/2014/main" id="{A76A918A-B3EA-EE40-A080-3D518D694F5D}"/>
              </a:ext>
            </a:extLst>
          </p:cNvPr>
          <p:cNvSpPr/>
          <p:nvPr/>
        </p:nvSpPr>
        <p:spPr>
          <a:xfrm>
            <a:off x="1579563" y="6214269"/>
            <a:ext cx="4024312" cy="2563812"/>
          </a:xfrm>
          <a:prstGeom prst="roundRect">
            <a:avLst>
              <a:gd name="adj" fmla="val 20208"/>
            </a:avLst>
          </a:prstGeom>
          <a:solidFill>
            <a:schemeClr val="bg1"/>
          </a:solidFill>
          <a:ln w="3810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39" name="Скругленный прямоугольник 38">
            <a:extLst>
              <a:ext uri="{FF2B5EF4-FFF2-40B4-BE49-F238E27FC236}">
                <a16:creationId xmlns:a16="http://schemas.microsoft.com/office/drawing/2014/main" id="{57FF0A49-2299-494F-BC32-7D52ACFC5F61}"/>
              </a:ext>
            </a:extLst>
          </p:cNvPr>
          <p:cNvSpPr/>
          <p:nvPr/>
        </p:nvSpPr>
        <p:spPr>
          <a:xfrm>
            <a:off x="1949449" y="6580980"/>
            <a:ext cx="3287713" cy="72707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Coordinators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40" name="Скругленный прямоугольник 39">
            <a:extLst>
              <a:ext uri="{FF2B5EF4-FFF2-40B4-BE49-F238E27FC236}">
                <a16:creationId xmlns:a16="http://schemas.microsoft.com/office/drawing/2014/main" id="{9FDE0452-4451-2B4E-AF67-A9C39D5D1574}"/>
              </a:ext>
            </a:extLst>
          </p:cNvPr>
          <p:cNvSpPr/>
          <p:nvPr/>
        </p:nvSpPr>
        <p:spPr>
          <a:xfrm>
            <a:off x="1946274" y="7681795"/>
            <a:ext cx="3290888" cy="734335"/>
          </a:xfrm>
          <a:prstGeom prst="roundRect">
            <a:avLst>
              <a:gd name="adj" fmla="val 50000"/>
            </a:avLst>
          </a:prstGeom>
          <a:solidFill>
            <a:srgbClr val="0077FF"/>
          </a:solidFill>
          <a:ln w="19050">
            <a:solidFill>
              <a:srgbClr val="007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Mediators</a:t>
            </a:r>
            <a:endParaRPr lang="ru-RU" sz="3200" dirty="0">
              <a:ln w="0"/>
              <a:solidFill>
                <a:schemeClr val="bg1"/>
              </a:solidFill>
            </a:endParaRPr>
          </a:p>
        </p:txBody>
      </p:sp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8E5C63DB-9F0A-9C46-8965-D83FE139B7AE}"/>
              </a:ext>
            </a:extLst>
          </p:cNvPr>
          <p:cNvSpPr/>
          <p:nvPr/>
        </p:nvSpPr>
        <p:spPr>
          <a:xfrm>
            <a:off x="5788819" y="9347877"/>
            <a:ext cx="1103312" cy="70258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DS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BF46B90C-C3B4-444F-8C5E-372FD0E8086E}"/>
              </a:ext>
            </a:extLst>
          </p:cNvPr>
          <p:cNvCxnSpPr>
            <a:cxnSpLocks/>
          </p:cNvCxnSpPr>
          <p:nvPr/>
        </p:nvCxnSpPr>
        <p:spPr>
          <a:xfrm>
            <a:off x="6343650" y="5126400"/>
            <a:ext cx="0" cy="381916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0E655C9C-6D35-DA4F-89A7-4F4F5778955B}"/>
              </a:ext>
            </a:extLst>
          </p:cNvPr>
          <p:cNvCxnSpPr>
            <a:cxnSpLocks/>
          </p:cNvCxnSpPr>
          <p:nvPr/>
        </p:nvCxnSpPr>
        <p:spPr>
          <a:xfrm>
            <a:off x="3035300" y="9129600"/>
            <a:ext cx="0" cy="2749663"/>
          </a:xfrm>
          <a:prstGeom prst="straightConnector1">
            <a:avLst/>
          </a:prstGeom>
          <a:ln w="19050" cmpd="sng">
            <a:solidFill>
              <a:schemeClr val="accent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B83AFA2A-8022-5049-8F5F-17FBF8194EAA}"/>
              </a:ext>
            </a:extLst>
          </p:cNvPr>
          <p:cNvCxnSpPr>
            <a:cxnSpLocks/>
          </p:cNvCxnSpPr>
          <p:nvPr/>
        </p:nvCxnSpPr>
        <p:spPr>
          <a:xfrm flipV="1">
            <a:off x="3035300" y="11879263"/>
            <a:ext cx="3660775" cy="1588"/>
          </a:xfrm>
          <a:prstGeom prst="straightConnector1">
            <a:avLst/>
          </a:prstGeom>
          <a:ln w="19050" cmpd="sng">
            <a:solidFill>
              <a:schemeClr val="accent1"/>
            </a:solidFill>
            <a:prstDash val="sysDot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Скругленный прямоугольник 50">
            <a:extLst>
              <a:ext uri="{FF2B5EF4-FFF2-40B4-BE49-F238E27FC236}">
                <a16:creationId xmlns:a16="http://schemas.microsoft.com/office/drawing/2014/main" id="{0DDA48B9-5284-D144-83D3-CF67EE9C32BB}"/>
              </a:ext>
            </a:extLst>
          </p:cNvPr>
          <p:cNvSpPr/>
          <p:nvPr/>
        </p:nvSpPr>
        <p:spPr>
          <a:xfrm>
            <a:off x="7069138" y="11515725"/>
            <a:ext cx="1103312" cy="70258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DS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9E9F25AF-CAF8-9843-96E5-A06E7E2EFF22}"/>
              </a:ext>
            </a:extLst>
          </p:cNvPr>
          <p:cNvCxnSpPr>
            <a:cxnSpLocks/>
          </p:cNvCxnSpPr>
          <p:nvPr/>
        </p:nvCxnSpPr>
        <p:spPr>
          <a:xfrm>
            <a:off x="9631363" y="5126400"/>
            <a:ext cx="0" cy="675286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3DA151AD-AF64-ED4B-869B-F7D823FD8BD6}"/>
              </a:ext>
            </a:extLst>
          </p:cNvPr>
          <p:cNvCxnSpPr>
            <a:cxnSpLocks/>
          </p:cNvCxnSpPr>
          <p:nvPr/>
        </p:nvCxnSpPr>
        <p:spPr>
          <a:xfrm flipH="1">
            <a:off x="8528051" y="11879263"/>
            <a:ext cx="1103312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9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57">
            <a:extLst>
              <a:ext uri="{FF2B5EF4-FFF2-40B4-BE49-F238E27FC236}">
                <a16:creationId xmlns:a16="http://schemas.microsoft.com/office/drawing/2014/main" id="{068EB97F-2E1D-D945-BB17-D15C1C36D855}"/>
              </a:ext>
            </a:extLst>
          </p:cNvPr>
          <p:cNvSpPr/>
          <p:nvPr/>
        </p:nvSpPr>
        <p:spPr>
          <a:xfrm flipH="1">
            <a:off x="1978686" y="4585329"/>
            <a:ext cx="4717385" cy="4716000"/>
          </a:xfrm>
          <a:prstGeom prst="ellipse">
            <a:avLst/>
          </a:prstGeom>
          <a:solidFill>
            <a:srgbClr val="0077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Yandex Database (YDB)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00" y="3065462"/>
            <a:ext cx="13914012" cy="9050337"/>
          </a:xfrm>
        </p:spPr>
        <p:txBody>
          <a:bodyPr/>
          <a:lstStyle/>
          <a:p>
            <a:pPr lvl="2">
              <a:spcAft>
                <a:spcPts val="2800"/>
              </a:spcAft>
            </a:pPr>
            <a:r>
              <a:rPr lang="ru-RU" sz="4800" dirty="0"/>
              <a:t>Надёжное хранение данных с избыточностью и автоматической репликацией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Отказоустойчивость, автоматическое восстановление от сбоев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Распределённые ACID-транзакции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ru-RU" sz="4800" dirty="0"/>
              <a:t>с serializable</a:t>
            </a:r>
            <a:r>
              <a:rPr lang="en-US" sz="4800" dirty="0"/>
              <a:t>-</a:t>
            </a:r>
            <a:r>
              <a:rPr lang="ru-RU" sz="4800" dirty="0"/>
              <a:t>уровнем изоляции транзакций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Высокая пропускная способность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ru-RU" sz="4800" dirty="0"/>
              <a:t>при малом времени отклика</a:t>
            </a:r>
          </a:p>
          <a:p>
            <a:pPr lvl="2">
              <a:spcAft>
                <a:spcPts val="2800"/>
              </a:spcAft>
            </a:pPr>
            <a:r>
              <a:rPr lang="ru-RU" sz="4800" dirty="0"/>
              <a:t>Горизонтальная масштабируемость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ru-RU" sz="4800" dirty="0"/>
              <a:t>до тысяч нод</a:t>
            </a:r>
            <a:endParaRPr lang="ru-RU" sz="31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FC68291-EAE1-3F4C-A52F-4A578FE890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568" y="5665621"/>
            <a:ext cx="3048000" cy="2540000"/>
          </a:xfrm>
          <a:prstGeom prst="rect">
            <a:avLst/>
          </a:prstGeom>
        </p:spPr>
      </p:pic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6CE9B783-7B2E-C644-9C6C-C08B52D31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61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5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Семён Чечеринда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042000" y="8560198"/>
            <a:ext cx="11031809" cy="1108630"/>
          </a:xfrm>
        </p:spPr>
        <p:txBody>
          <a:bodyPr/>
          <a:lstStyle/>
          <a:p>
            <a:r>
              <a:rPr lang="ru-RU" dirty="0"/>
              <a:t>Ведущий разработчик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Спасибо!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5"/>
          </p:nvPr>
        </p:nvSpPr>
        <p:spPr>
          <a:xfrm>
            <a:off x="3632970" y="10410526"/>
            <a:ext cx="8418554" cy="737030"/>
          </a:xfrm>
        </p:spPr>
        <p:txBody>
          <a:bodyPr/>
          <a:lstStyle/>
          <a:p>
            <a:r>
              <a:rPr lang="en-US" dirty="0"/>
              <a:t>svc@yandex-team.ru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7C07ADAE-AA7D-DD46-8CBA-5E7D459517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000" y="1862550"/>
            <a:ext cx="6660744" cy="99911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5DD70EB-EE50-E744-8A37-9874FD372A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4" b="2574"/>
          <a:stretch>
            <a:fillRect/>
          </a:stretch>
        </p:blipFill>
        <p:spPr>
          <a:xfrm>
            <a:off x="3042000" y="10443568"/>
            <a:ext cx="432688" cy="40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8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What if two-phase commit</a:t>
            </a:r>
            <a:endParaRPr lang="ru-RU" dirty="0"/>
          </a:p>
        </p:txBody>
      </p:sp>
      <p:sp>
        <p:nvSpPr>
          <p:cNvPr id="47" name="Объект 4">
            <a:extLst>
              <a:ext uri="{FF2B5EF4-FFF2-40B4-BE49-F238E27FC236}">
                <a16:creationId xmlns:a16="http://schemas.microsoft.com/office/drawing/2014/main" id="{D36D7599-23BA-CD4B-BB7A-4249B2A555B7}"/>
              </a:ext>
            </a:extLst>
          </p:cNvPr>
          <p:cNvSpPr txBox="1">
            <a:spLocks/>
          </p:cNvSpPr>
          <p:nvPr/>
        </p:nvSpPr>
        <p:spPr>
          <a:xfrm>
            <a:off x="15484475" y="2706687"/>
            <a:ext cx="7798429" cy="1027588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Aft>
                <a:spcPts val="1000"/>
              </a:spcAft>
            </a:pPr>
            <a:r>
              <a:rPr lang="ru-RU" dirty="0"/>
              <a:t>0.5 </a:t>
            </a:r>
            <a:r>
              <a:rPr lang="en-US" dirty="0"/>
              <a:t>RTT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endParaRPr lang="en" dirty="0"/>
          </a:p>
        </p:txBody>
      </p:sp>
      <p:sp>
        <p:nvSpPr>
          <p:cNvPr id="55" name="Скругленный прямоугольник 54">
            <a:extLst>
              <a:ext uri="{FF2B5EF4-FFF2-40B4-BE49-F238E27FC236}">
                <a16:creationId xmlns:a16="http://schemas.microsoft.com/office/drawing/2014/main" id="{FEB447BE-5022-0D43-93B0-DDF0290B849E}"/>
              </a:ext>
            </a:extLst>
          </p:cNvPr>
          <p:cNvSpPr/>
          <p:nvPr/>
        </p:nvSpPr>
        <p:spPr>
          <a:xfrm>
            <a:off x="2668588" y="2730501"/>
            <a:ext cx="1828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3EC38834-901D-C74C-9371-F49CC24C8F4C}"/>
              </a:ext>
            </a:extLst>
          </p:cNvPr>
          <p:cNvCxnSpPr>
            <a:cxnSpLocks/>
          </p:cNvCxnSpPr>
          <p:nvPr/>
        </p:nvCxnSpPr>
        <p:spPr>
          <a:xfrm>
            <a:off x="3565528" y="3848101"/>
            <a:ext cx="0" cy="7366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39">
            <a:extLst>
              <a:ext uri="{FF2B5EF4-FFF2-40B4-BE49-F238E27FC236}">
                <a16:creationId xmlns:a16="http://schemas.microsoft.com/office/drawing/2014/main" id="{29EB6EC7-D5B2-6F46-9987-776CE5A453B1}"/>
              </a:ext>
            </a:extLst>
          </p:cNvPr>
          <p:cNvSpPr/>
          <p:nvPr/>
        </p:nvSpPr>
        <p:spPr>
          <a:xfrm>
            <a:off x="6076955" y="7858929"/>
            <a:ext cx="3184520" cy="74295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57" name="Скругленный прямоугольник 56">
            <a:extLst>
              <a:ext uri="{FF2B5EF4-FFF2-40B4-BE49-F238E27FC236}">
                <a16:creationId xmlns:a16="http://schemas.microsoft.com/office/drawing/2014/main" id="{6F444988-5B4F-D84D-8FED-9445F8CEF6FE}"/>
              </a:ext>
            </a:extLst>
          </p:cNvPr>
          <p:cNvSpPr/>
          <p:nvPr/>
        </p:nvSpPr>
        <p:spPr>
          <a:xfrm>
            <a:off x="10372726" y="7870836"/>
            <a:ext cx="3281362" cy="74295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67" name="Скругленный прямоугольник 66">
            <a:extLst>
              <a:ext uri="{FF2B5EF4-FFF2-40B4-BE49-F238E27FC236}">
                <a16:creationId xmlns:a16="http://schemas.microsoft.com/office/drawing/2014/main" id="{80126A34-0EA7-964B-B003-6F9F0C76F682}"/>
              </a:ext>
            </a:extLst>
          </p:cNvPr>
          <p:cNvSpPr/>
          <p:nvPr/>
        </p:nvSpPr>
        <p:spPr>
          <a:xfrm>
            <a:off x="1579562" y="4937513"/>
            <a:ext cx="3763963" cy="3654037"/>
          </a:xfrm>
          <a:prstGeom prst="roundRect">
            <a:avLst>
              <a:gd name="adj" fmla="val 15963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68" name="Скругленный прямоугольник 67">
            <a:extLst>
              <a:ext uri="{FF2B5EF4-FFF2-40B4-BE49-F238E27FC236}">
                <a16:creationId xmlns:a16="http://schemas.microsoft.com/office/drawing/2014/main" id="{0FCC100B-A4EA-8240-A6DC-E5831AEBCBB1}"/>
              </a:ext>
            </a:extLst>
          </p:cNvPr>
          <p:cNvSpPr/>
          <p:nvPr/>
        </p:nvSpPr>
        <p:spPr>
          <a:xfrm>
            <a:off x="1946274" y="6963165"/>
            <a:ext cx="3024000" cy="1253728"/>
          </a:xfrm>
          <a:prstGeom prst="roundRect">
            <a:avLst>
              <a:gd name="adj" fmla="val 27208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>
            <a:no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Persist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/>
            </a:r>
            <a:br>
              <a:rPr lang="en-US" sz="3200" dirty="0">
                <a:ln w="0"/>
                <a:solidFill>
                  <a:schemeClr val="tx1"/>
                </a:solidFill>
              </a:rPr>
            </a:br>
            <a:r>
              <a:rPr lang="en-US" sz="3200" dirty="0">
                <a:ln w="0"/>
                <a:solidFill>
                  <a:schemeClr val="tx1"/>
                </a:solidFill>
              </a:rPr>
              <a:t>transaction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70" name="Скругленный прямоугольник 69">
            <a:extLst>
              <a:ext uri="{FF2B5EF4-FFF2-40B4-BE49-F238E27FC236}">
                <a16:creationId xmlns:a16="http://schemas.microsoft.com/office/drawing/2014/main" id="{EC068687-B618-7B48-AD84-14C7DA0A9614}"/>
              </a:ext>
            </a:extLst>
          </p:cNvPr>
          <p:cNvSpPr/>
          <p:nvPr/>
        </p:nvSpPr>
        <p:spPr>
          <a:xfrm>
            <a:off x="1946274" y="5297480"/>
            <a:ext cx="3024000" cy="1274764"/>
          </a:xfrm>
          <a:prstGeom prst="roundRect">
            <a:avLst>
              <a:gd name="adj" fmla="val 28892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Leader</a:t>
            </a:r>
            <a:br>
              <a:rPr lang="en-US" sz="3200" dirty="0">
                <a:ln w="0"/>
                <a:solidFill>
                  <a:schemeClr val="bg1"/>
                </a:solidFill>
              </a:rPr>
            </a:br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Скругленный прямоугольник 42">
            <a:extLst>
              <a:ext uri="{FF2B5EF4-FFF2-40B4-BE49-F238E27FC236}">
                <a16:creationId xmlns:a16="http://schemas.microsoft.com/office/drawing/2014/main" id="{405D6D1D-09F2-9F4A-8B1E-5060824D18F8}"/>
              </a:ext>
            </a:extLst>
          </p:cNvPr>
          <p:cNvSpPr/>
          <p:nvPr/>
        </p:nvSpPr>
        <p:spPr>
          <a:xfrm>
            <a:off x="5703892" y="7508090"/>
            <a:ext cx="3927472" cy="2542373"/>
          </a:xfrm>
          <a:prstGeom prst="roundRect">
            <a:avLst>
              <a:gd name="adj" fmla="val 25714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What if two-phase commit</a:t>
            </a:r>
            <a:endParaRPr lang="ru-RU" dirty="0"/>
          </a:p>
        </p:txBody>
      </p:sp>
      <p:sp>
        <p:nvSpPr>
          <p:cNvPr id="47" name="Объект 4">
            <a:extLst>
              <a:ext uri="{FF2B5EF4-FFF2-40B4-BE49-F238E27FC236}">
                <a16:creationId xmlns:a16="http://schemas.microsoft.com/office/drawing/2014/main" id="{D36D7599-23BA-CD4B-BB7A-4249B2A555B7}"/>
              </a:ext>
            </a:extLst>
          </p:cNvPr>
          <p:cNvSpPr txBox="1">
            <a:spLocks/>
          </p:cNvSpPr>
          <p:nvPr/>
        </p:nvSpPr>
        <p:spPr>
          <a:xfrm>
            <a:off x="15484475" y="2706687"/>
            <a:ext cx="7798429" cy="1027588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Aft>
                <a:spcPts val="1000"/>
              </a:spcAft>
            </a:pPr>
            <a:r>
              <a:rPr lang="ru-RU" dirty="0"/>
              <a:t>0.5 </a:t>
            </a:r>
            <a:r>
              <a:rPr lang="en-US" dirty="0"/>
              <a:t>RTT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endParaRPr lang="en-US" dirty="0"/>
          </a:p>
          <a:p>
            <a:pPr lvl="2">
              <a:spcAft>
                <a:spcPts val="1000"/>
              </a:spcAft>
            </a:pPr>
            <a:r>
              <a:rPr lang="en-US" dirty="0"/>
              <a:t>1</a:t>
            </a:r>
            <a:r>
              <a:rPr lang="ru-RU" dirty="0"/>
              <a:t> </a:t>
            </a:r>
            <a:r>
              <a:rPr lang="en-US" dirty="0"/>
              <a:t>RTT</a:t>
            </a:r>
            <a:endParaRPr lang="ru-RU" dirty="0"/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marL="4037" lvl="2" indent="0">
              <a:spcAft>
                <a:spcPts val="1000"/>
              </a:spcAft>
              <a:buNone/>
            </a:pPr>
            <a:endParaRPr lang="en-US" dirty="0"/>
          </a:p>
          <a:p>
            <a:pPr marL="4037" lvl="2" indent="0">
              <a:spcAft>
                <a:spcPts val="1000"/>
              </a:spcAft>
              <a:buNone/>
            </a:pPr>
            <a:endParaRPr lang="en" dirty="0"/>
          </a:p>
        </p:txBody>
      </p:sp>
      <p:sp>
        <p:nvSpPr>
          <p:cNvPr id="55" name="Скругленный прямоугольник 54">
            <a:extLst>
              <a:ext uri="{FF2B5EF4-FFF2-40B4-BE49-F238E27FC236}">
                <a16:creationId xmlns:a16="http://schemas.microsoft.com/office/drawing/2014/main" id="{FEB447BE-5022-0D43-93B0-DDF0290B849E}"/>
              </a:ext>
            </a:extLst>
          </p:cNvPr>
          <p:cNvSpPr/>
          <p:nvPr/>
        </p:nvSpPr>
        <p:spPr>
          <a:xfrm>
            <a:off x="2668588" y="2730501"/>
            <a:ext cx="1828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2936B034-B483-B644-9569-A7007C85533D}"/>
              </a:ext>
            </a:extLst>
          </p:cNvPr>
          <p:cNvCxnSpPr>
            <a:cxnSpLocks/>
          </p:cNvCxnSpPr>
          <p:nvPr/>
        </p:nvCxnSpPr>
        <p:spPr>
          <a:xfrm flipV="1">
            <a:off x="7432675" y="6478592"/>
            <a:ext cx="0" cy="65563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arrow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0C9001F8-148C-304C-BFAA-D079461D7992}"/>
              </a:ext>
            </a:extLst>
          </p:cNvPr>
          <p:cNvCxnSpPr>
            <a:cxnSpLocks/>
          </p:cNvCxnSpPr>
          <p:nvPr/>
        </p:nvCxnSpPr>
        <p:spPr>
          <a:xfrm flipH="1">
            <a:off x="5743576" y="6478591"/>
            <a:ext cx="1700841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Скругленный прямоугольник 68">
            <a:extLst>
              <a:ext uri="{FF2B5EF4-FFF2-40B4-BE49-F238E27FC236}">
                <a16:creationId xmlns:a16="http://schemas.microsoft.com/office/drawing/2014/main" id="{2EC7862E-12D9-1847-AD9A-A06AE82937F9}"/>
              </a:ext>
            </a:extLst>
          </p:cNvPr>
          <p:cNvSpPr/>
          <p:nvPr/>
        </p:nvSpPr>
        <p:spPr>
          <a:xfrm>
            <a:off x="6080129" y="8976527"/>
            <a:ext cx="3181346" cy="733425"/>
          </a:xfrm>
          <a:prstGeom prst="roundRect">
            <a:avLst>
              <a:gd name="adj" fmla="val 5000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>
            <a:no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Persist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>locks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>
            <a:extLst>
              <a:ext uri="{FF2B5EF4-FFF2-40B4-BE49-F238E27FC236}">
                <a16:creationId xmlns:a16="http://schemas.microsoft.com/office/drawing/2014/main" id="{29EB6EC7-D5B2-6F46-9987-776CE5A453B1}"/>
              </a:ext>
            </a:extLst>
          </p:cNvPr>
          <p:cNvSpPr/>
          <p:nvPr/>
        </p:nvSpPr>
        <p:spPr>
          <a:xfrm>
            <a:off x="6076955" y="7858929"/>
            <a:ext cx="3184520" cy="74295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46" name="Скругленный прямоугольник 45">
            <a:extLst>
              <a:ext uri="{FF2B5EF4-FFF2-40B4-BE49-F238E27FC236}">
                <a16:creationId xmlns:a16="http://schemas.microsoft.com/office/drawing/2014/main" id="{BD90C761-AC3F-E84A-8166-3A52A54FFD33}"/>
              </a:ext>
            </a:extLst>
          </p:cNvPr>
          <p:cNvSpPr/>
          <p:nvPr/>
        </p:nvSpPr>
        <p:spPr>
          <a:xfrm>
            <a:off x="9999662" y="7519998"/>
            <a:ext cx="4024313" cy="2530466"/>
          </a:xfrm>
          <a:prstGeom prst="roundRect">
            <a:avLst>
              <a:gd name="adj" fmla="val 24734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54" name="Скругленный прямоугольник 53">
            <a:extLst>
              <a:ext uri="{FF2B5EF4-FFF2-40B4-BE49-F238E27FC236}">
                <a16:creationId xmlns:a16="http://schemas.microsoft.com/office/drawing/2014/main" id="{89278228-4F21-8A4A-9F5D-83F084CEE24F}"/>
              </a:ext>
            </a:extLst>
          </p:cNvPr>
          <p:cNvSpPr/>
          <p:nvPr/>
        </p:nvSpPr>
        <p:spPr>
          <a:xfrm>
            <a:off x="10375900" y="8988434"/>
            <a:ext cx="3281362" cy="733425"/>
          </a:xfrm>
          <a:prstGeom prst="roundRect">
            <a:avLst>
              <a:gd name="adj" fmla="val 5000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>
            <a:no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Persist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>locks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>
            <a:extLst>
              <a:ext uri="{FF2B5EF4-FFF2-40B4-BE49-F238E27FC236}">
                <a16:creationId xmlns:a16="http://schemas.microsoft.com/office/drawing/2014/main" id="{6F444988-5B4F-D84D-8FED-9445F8CEF6FE}"/>
              </a:ext>
            </a:extLst>
          </p:cNvPr>
          <p:cNvSpPr/>
          <p:nvPr/>
        </p:nvSpPr>
        <p:spPr>
          <a:xfrm>
            <a:off x="10372726" y="7870836"/>
            <a:ext cx="3281362" cy="74295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67" name="Скругленный прямоугольник 66">
            <a:extLst>
              <a:ext uri="{FF2B5EF4-FFF2-40B4-BE49-F238E27FC236}">
                <a16:creationId xmlns:a16="http://schemas.microsoft.com/office/drawing/2014/main" id="{80126A34-0EA7-964B-B003-6F9F0C76F682}"/>
              </a:ext>
            </a:extLst>
          </p:cNvPr>
          <p:cNvSpPr/>
          <p:nvPr/>
        </p:nvSpPr>
        <p:spPr>
          <a:xfrm>
            <a:off x="1579562" y="4937513"/>
            <a:ext cx="3763963" cy="5349487"/>
          </a:xfrm>
          <a:prstGeom prst="roundRect">
            <a:avLst>
              <a:gd name="adj" fmla="val 15849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68" name="Скругленный прямоугольник 67">
            <a:extLst>
              <a:ext uri="{FF2B5EF4-FFF2-40B4-BE49-F238E27FC236}">
                <a16:creationId xmlns:a16="http://schemas.microsoft.com/office/drawing/2014/main" id="{0FCC100B-A4EA-8240-A6DC-E5831AEBCBB1}"/>
              </a:ext>
            </a:extLst>
          </p:cNvPr>
          <p:cNvSpPr/>
          <p:nvPr/>
        </p:nvSpPr>
        <p:spPr>
          <a:xfrm>
            <a:off x="1946274" y="6963165"/>
            <a:ext cx="3024000" cy="1253728"/>
          </a:xfrm>
          <a:prstGeom prst="roundRect">
            <a:avLst>
              <a:gd name="adj" fmla="val 27208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>
            <a:no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Persist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/>
            </a:r>
            <a:br>
              <a:rPr lang="en-US" sz="3200" dirty="0">
                <a:ln w="0"/>
                <a:solidFill>
                  <a:schemeClr val="tx1"/>
                </a:solidFill>
              </a:rPr>
            </a:br>
            <a:r>
              <a:rPr lang="en-US" sz="3200" dirty="0">
                <a:ln w="0"/>
                <a:solidFill>
                  <a:schemeClr val="tx1"/>
                </a:solidFill>
              </a:rPr>
              <a:t>transaction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70" name="Скругленный прямоугольник 69">
            <a:extLst>
              <a:ext uri="{FF2B5EF4-FFF2-40B4-BE49-F238E27FC236}">
                <a16:creationId xmlns:a16="http://schemas.microsoft.com/office/drawing/2014/main" id="{EC068687-B618-7B48-AD84-14C7DA0A9614}"/>
              </a:ext>
            </a:extLst>
          </p:cNvPr>
          <p:cNvSpPr/>
          <p:nvPr/>
        </p:nvSpPr>
        <p:spPr>
          <a:xfrm>
            <a:off x="1946274" y="5297480"/>
            <a:ext cx="3024000" cy="1274764"/>
          </a:xfrm>
          <a:prstGeom prst="roundRect">
            <a:avLst>
              <a:gd name="adj" fmla="val 28892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Leader</a:t>
            </a:r>
            <a:br>
              <a:rPr lang="en-US" sz="3200" dirty="0">
                <a:ln w="0"/>
                <a:solidFill>
                  <a:schemeClr val="bg1"/>
                </a:solidFill>
              </a:rPr>
            </a:br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72" name="Скругленный прямоугольник 71">
            <a:extLst>
              <a:ext uri="{FF2B5EF4-FFF2-40B4-BE49-F238E27FC236}">
                <a16:creationId xmlns:a16="http://schemas.microsoft.com/office/drawing/2014/main" id="{106B1223-8436-984C-8DE5-7A97A1591E0B}"/>
              </a:ext>
            </a:extLst>
          </p:cNvPr>
          <p:cNvSpPr/>
          <p:nvPr/>
        </p:nvSpPr>
        <p:spPr>
          <a:xfrm>
            <a:off x="1946274" y="8616943"/>
            <a:ext cx="3024000" cy="1253728"/>
          </a:xfrm>
          <a:prstGeom prst="roundRect">
            <a:avLst>
              <a:gd name="adj" fmla="val 27208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>
            <a:no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Persist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/>
            </a:r>
            <a:br>
              <a:rPr lang="en-US" sz="3200" dirty="0">
                <a:ln w="0"/>
                <a:solidFill>
                  <a:schemeClr val="tx1"/>
                </a:solidFill>
              </a:rPr>
            </a:br>
            <a:r>
              <a:rPr lang="en-US" sz="3200" dirty="0">
                <a:ln w="0"/>
                <a:solidFill>
                  <a:schemeClr val="tx1"/>
                </a:solidFill>
              </a:rPr>
              <a:t>First phase</a:t>
            </a:r>
          </a:p>
        </p:txBody>
      </p: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456E7A0B-0D28-7048-82D5-ABA6CFFDC4FB}"/>
              </a:ext>
            </a:extLst>
          </p:cNvPr>
          <p:cNvCxnSpPr>
            <a:cxnSpLocks/>
          </p:cNvCxnSpPr>
          <p:nvPr/>
        </p:nvCxnSpPr>
        <p:spPr>
          <a:xfrm flipV="1">
            <a:off x="5743576" y="6111878"/>
            <a:ext cx="2058987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arrow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2DC62FED-B84A-5440-B4BA-6498EB67B48D}"/>
              </a:ext>
            </a:extLst>
          </p:cNvPr>
          <p:cNvCxnSpPr>
            <a:cxnSpLocks/>
          </p:cNvCxnSpPr>
          <p:nvPr/>
        </p:nvCxnSpPr>
        <p:spPr>
          <a:xfrm>
            <a:off x="7802563" y="6111878"/>
            <a:ext cx="0" cy="1022347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30699078-AAE2-3747-8D31-C6A351754363}"/>
              </a:ext>
            </a:extLst>
          </p:cNvPr>
          <p:cNvCxnSpPr>
            <a:cxnSpLocks/>
          </p:cNvCxnSpPr>
          <p:nvPr/>
        </p:nvCxnSpPr>
        <p:spPr>
          <a:xfrm flipV="1">
            <a:off x="11826875" y="5721354"/>
            <a:ext cx="0" cy="141287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arrow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>
            <a:extLst>
              <a:ext uri="{FF2B5EF4-FFF2-40B4-BE49-F238E27FC236}">
                <a16:creationId xmlns:a16="http://schemas.microsoft.com/office/drawing/2014/main" id="{D0CA5DE9-39F1-544B-A3AC-0997D2AA1EF3}"/>
              </a:ext>
            </a:extLst>
          </p:cNvPr>
          <p:cNvCxnSpPr>
            <a:cxnSpLocks/>
          </p:cNvCxnSpPr>
          <p:nvPr/>
        </p:nvCxnSpPr>
        <p:spPr>
          <a:xfrm flipH="1">
            <a:off x="5743577" y="5735641"/>
            <a:ext cx="6083298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id="{C006A369-C901-0E42-82D4-0F65722581B0}"/>
              </a:ext>
            </a:extLst>
          </p:cNvPr>
          <p:cNvCxnSpPr>
            <a:cxnSpLocks/>
          </p:cNvCxnSpPr>
          <p:nvPr/>
        </p:nvCxnSpPr>
        <p:spPr>
          <a:xfrm>
            <a:off x="5743576" y="5384803"/>
            <a:ext cx="6457949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arrow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>
            <a:extLst>
              <a:ext uri="{FF2B5EF4-FFF2-40B4-BE49-F238E27FC236}">
                <a16:creationId xmlns:a16="http://schemas.microsoft.com/office/drawing/2014/main" id="{AF3C2C08-06C7-8D4C-8F95-2F3C69CCA603}"/>
              </a:ext>
            </a:extLst>
          </p:cNvPr>
          <p:cNvCxnSpPr>
            <a:cxnSpLocks/>
          </p:cNvCxnSpPr>
          <p:nvPr/>
        </p:nvCxnSpPr>
        <p:spPr>
          <a:xfrm>
            <a:off x="12198352" y="5373691"/>
            <a:ext cx="0" cy="1760534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69DF4353-5536-6E4C-8159-8C5AD6045506}"/>
              </a:ext>
            </a:extLst>
          </p:cNvPr>
          <p:cNvCxnSpPr>
            <a:cxnSpLocks/>
          </p:cNvCxnSpPr>
          <p:nvPr/>
        </p:nvCxnSpPr>
        <p:spPr>
          <a:xfrm>
            <a:off x="3565528" y="3848101"/>
            <a:ext cx="0" cy="7366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22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Скругленный прямоугольник 42">
            <a:extLst>
              <a:ext uri="{FF2B5EF4-FFF2-40B4-BE49-F238E27FC236}">
                <a16:creationId xmlns:a16="http://schemas.microsoft.com/office/drawing/2014/main" id="{405D6D1D-09F2-9F4A-8B1E-5060824D18F8}"/>
              </a:ext>
            </a:extLst>
          </p:cNvPr>
          <p:cNvSpPr/>
          <p:nvPr/>
        </p:nvSpPr>
        <p:spPr>
          <a:xfrm>
            <a:off x="5703892" y="7508090"/>
            <a:ext cx="3927472" cy="3659981"/>
          </a:xfrm>
          <a:prstGeom prst="roundRect">
            <a:avLst>
              <a:gd name="adj" fmla="val 17520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What if two-phase commit</a:t>
            </a:r>
            <a:endParaRPr lang="ru-RU" dirty="0"/>
          </a:p>
        </p:txBody>
      </p:sp>
      <p:sp>
        <p:nvSpPr>
          <p:cNvPr id="47" name="Объект 4">
            <a:extLst>
              <a:ext uri="{FF2B5EF4-FFF2-40B4-BE49-F238E27FC236}">
                <a16:creationId xmlns:a16="http://schemas.microsoft.com/office/drawing/2014/main" id="{D36D7599-23BA-CD4B-BB7A-4249B2A555B7}"/>
              </a:ext>
            </a:extLst>
          </p:cNvPr>
          <p:cNvSpPr txBox="1">
            <a:spLocks/>
          </p:cNvSpPr>
          <p:nvPr/>
        </p:nvSpPr>
        <p:spPr>
          <a:xfrm>
            <a:off x="15484475" y="2706687"/>
            <a:ext cx="7798429" cy="1027588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719964" algn="l" defTabSz="190790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3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›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715963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6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699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007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315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623" indent="-457155" algn="l" defTabSz="182861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Aft>
                <a:spcPts val="1000"/>
              </a:spcAft>
            </a:pPr>
            <a:r>
              <a:rPr lang="ru-RU" dirty="0"/>
              <a:t>0.5 </a:t>
            </a:r>
            <a:r>
              <a:rPr lang="en-US" dirty="0"/>
              <a:t>RTT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endParaRPr lang="en-US" dirty="0"/>
          </a:p>
          <a:p>
            <a:pPr lvl="2">
              <a:spcAft>
                <a:spcPts val="1000"/>
              </a:spcAft>
            </a:pPr>
            <a:r>
              <a:rPr lang="en-US" dirty="0"/>
              <a:t>1</a:t>
            </a:r>
            <a:r>
              <a:rPr lang="ru-RU" dirty="0"/>
              <a:t> </a:t>
            </a:r>
            <a:r>
              <a:rPr lang="en-US" dirty="0"/>
              <a:t>RTT</a:t>
            </a:r>
            <a:endParaRPr lang="ru-RU" dirty="0"/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marL="4037" lvl="2" indent="0">
              <a:spcAft>
                <a:spcPts val="1000"/>
              </a:spcAft>
              <a:buNone/>
            </a:pPr>
            <a:endParaRPr lang="en-US" dirty="0"/>
          </a:p>
          <a:p>
            <a:pPr lvl="2">
              <a:spcAft>
                <a:spcPts val="1000"/>
              </a:spcAft>
            </a:pPr>
            <a:r>
              <a:rPr lang="en-US" dirty="0"/>
              <a:t>1</a:t>
            </a:r>
            <a:r>
              <a:rPr lang="ru-RU" dirty="0"/>
              <a:t> </a:t>
            </a:r>
            <a:r>
              <a:rPr lang="en-US" dirty="0"/>
              <a:t>RTT</a:t>
            </a:r>
            <a:endParaRPr lang="ru-RU" dirty="0"/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1 write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0.5 RTT</a:t>
            </a:r>
          </a:p>
          <a:p>
            <a:pPr marL="4037" lvl="2" indent="0">
              <a:spcAft>
                <a:spcPts val="1000"/>
              </a:spcAft>
              <a:buNone/>
            </a:pPr>
            <a:endParaRPr lang="en-US" dirty="0"/>
          </a:p>
          <a:p>
            <a:pPr lvl="1">
              <a:spcAft>
                <a:spcPts val="1000"/>
              </a:spcAft>
              <a:buClr>
                <a:schemeClr val="accent1"/>
              </a:buClr>
            </a:pPr>
            <a:r>
              <a:rPr lang="ru-RU" dirty="0"/>
              <a:t>Итого</a:t>
            </a:r>
          </a:p>
          <a:p>
            <a:pPr lvl="2">
              <a:spcAft>
                <a:spcPts val="1000"/>
              </a:spcAft>
            </a:pPr>
            <a:r>
              <a:rPr lang="en" dirty="0"/>
              <a:t>8 RTT + 5 </a:t>
            </a:r>
            <a:r>
              <a:rPr lang="en" dirty="0" err="1"/>
              <a:t>diskIO</a:t>
            </a:r>
            <a:endParaRPr lang="en" dirty="0"/>
          </a:p>
        </p:txBody>
      </p:sp>
      <p:sp>
        <p:nvSpPr>
          <p:cNvPr id="55" name="Скругленный прямоугольник 54">
            <a:extLst>
              <a:ext uri="{FF2B5EF4-FFF2-40B4-BE49-F238E27FC236}">
                <a16:creationId xmlns:a16="http://schemas.microsoft.com/office/drawing/2014/main" id="{FEB447BE-5022-0D43-93B0-DDF0290B849E}"/>
              </a:ext>
            </a:extLst>
          </p:cNvPr>
          <p:cNvSpPr/>
          <p:nvPr/>
        </p:nvSpPr>
        <p:spPr>
          <a:xfrm>
            <a:off x="2668588" y="2730501"/>
            <a:ext cx="1828800" cy="719137"/>
          </a:xfrm>
          <a:prstGeom prst="roundRect">
            <a:avLst>
              <a:gd name="adj" fmla="val 50000"/>
            </a:avLst>
          </a:prstGeom>
          <a:solidFill>
            <a:srgbClr val="C1DCFC"/>
          </a:solidFill>
          <a:ln w="19050">
            <a:solidFill>
              <a:srgbClr val="C1DC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" sz="3200" dirty="0">
                <a:ln w="0"/>
                <a:solidFill>
                  <a:schemeClr val="tx1"/>
                </a:solidFill>
              </a:rPr>
              <a:t>A</a:t>
            </a:r>
            <a:endParaRPr lang="ru-RU" sz="3200" baseline="3000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2936B034-B483-B644-9569-A7007C85533D}"/>
              </a:ext>
            </a:extLst>
          </p:cNvPr>
          <p:cNvCxnSpPr>
            <a:cxnSpLocks/>
          </p:cNvCxnSpPr>
          <p:nvPr/>
        </p:nvCxnSpPr>
        <p:spPr>
          <a:xfrm flipV="1">
            <a:off x="7432675" y="6478592"/>
            <a:ext cx="0" cy="65563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arrow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0C9001F8-148C-304C-BFAA-D079461D7992}"/>
              </a:ext>
            </a:extLst>
          </p:cNvPr>
          <p:cNvCxnSpPr>
            <a:cxnSpLocks/>
          </p:cNvCxnSpPr>
          <p:nvPr/>
        </p:nvCxnSpPr>
        <p:spPr>
          <a:xfrm flipH="1">
            <a:off x="5743576" y="6478591"/>
            <a:ext cx="1700841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3EC38834-901D-C74C-9371-F49CC24C8F4C}"/>
              </a:ext>
            </a:extLst>
          </p:cNvPr>
          <p:cNvCxnSpPr>
            <a:cxnSpLocks/>
          </p:cNvCxnSpPr>
          <p:nvPr/>
        </p:nvCxnSpPr>
        <p:spPr>
          <a:xfrm>
            <a:off x="3408363" y="3848101"/>
            <a:ext cx="0" cy="7366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Скругленный прямоугольник 68">
            <a:extLst>
              <a:ext uri="{FF2B5EF4-FFF2-40B4-BE49-F238E27FC236}">
                <a16:creationId xmlns:a16="http://schemas.microsoft.com/office/drawing/2014/main" id="{2EC7862E-12D9-1847-AD9A-A06AE82937F9}"/>
              </a:ext>
            </a:extLst>
          </p:cNvPr>
          <p:cNvSpPr/>
          <p:nvPr/>
        </p:nvSpPr>
        <p:spPr>
          <a:xfrm>
            <a:off x="6080129" y="8976527"/>
            <a:ext cx="3181346" cy="733425"/>
          </a:xfrm>
          <a:prstGeom prst="roundRect">
            <a:avLst>
              <a:gd name="adj" fmla="val 5000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>
            <a:no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Persist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>locks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>
            <a:extLst>
              <a:ext uri="{FF2B5EF4-FFF2-40B4-BE49-F238E27FC236}">
                <a16:creationId xmlns:a16="http://schemas.microsoft.com/office/drawing/2014/main" id="{29EB6EC7-D5B2-6F46-9987-776CE5A453B1}"/>
              </a:ext>
            </a:extLst>
          </p:cNvPr>
          <p:cNvSpPr/>
          <p:nvPr/>
        </p:nvSpPr>
        <p:spPr>
          <a:xfrm>
            <a:off x="6076955" y="7858929"/>
            <a:ext cx="3184520" cy="74295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45" name="Скругленный прямоугольник 44">
            <a:extLst>
              <a:ext uri="{FF2B5EF4-FFF2-40B4-BE49-F238E27FC236}">
                <a16:creationId xmlns:a16="http://schemas.microsoft.com/office/drawing/2014/main" id="{FDA31E77-3DD1-8540-A9A2-CB383A0290F8}"/>
              </a:ext>
            </a:extLst>
          </p:cNvPr>
          <p:cNvSpPr/>
          <p:nvPr/>
        </p:nvSpPr>
        <p:spPr>
          <a:xfrm>
            <a:off x="6080129" y="10067140"/>
            <a:ext cx="3181346" cy="733425"/>
          </a:xfrm>
          <a:prstGeom prst="roundRect">
            <a:avLst>
              <a:gd name="adj" fmla="val 5000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>
            <a:no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Remove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>locks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>
            <a:extLst>
              <a:ext uri="{FF2B5EF4-FFF2-40B4-BE49-F238E27FC236}">
                <a16:creationId xmlns:a16="http://schemas.microsoft.com/office/drawing/2014/main" id="{BD90C761-AC3F-E84A-8166-3A52A54FFD33}"/>
              </a:ext>
            </a:extLst>
          </p:cNvPr>
          <p:cNvSpPr/>
          <p:nvPr/>
        </p:nvSpPr>
        <p:spPr>
          <a:xfrm>
            <a:off x="9999662" y="7519997"/>
            <a:ext cx="4024313" cy="3659981"/>
          </a:xfrm>
          <a:prstGeom prst="roundRect">
            <a:avLst>
              <a:gd name="adj" fmla="val 17129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54" name="Скругленный прямоугольник 53">
            <a:extLst>
              <a:ext uri="{FF2B5EF4-FFF2-40B4-BE49-F238E27FC236}">
                <a16:creationId xmlns:a16="http://schemas.microsoft.com/office/drawing/2014/main" id="{89278228-4F21-8A4A-9F5D-83F084CEE24F}"/>
              </a:ext>
            </a:extLst>
          </p:cNvPr>
          <p:cNvSpPr/>
          <p:nvPr/>
        </p:nvSpPr>
        <p:spPr>
          <a:xfrm>
            <a:off x="10375900" y="8988434"/>
            <a:ext cx="3281362" cy="733425"/>
          </a:xfrm>
          <a:prstGeom prst="roundRect">
            <a:avLst>
              <a:gd name="adj" fmla="val 5000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>
            <a:no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Persist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>locks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>
            <a:extLst>
              <a:ext uri="{FF2B5EF4-FFF2-40B4-BE49-F238E27FC236}">
                <a16:creationId xmlns:a16="http://schemas.microsoft.com/office/drawing/2014/main" id="{6F444988-5B4F-D84D-8FED-9445F8CEF6FE}"/>
              </a:ext>
            </a:extLst>
          </p:cNvPr>
          <p:cNvSpPr/>
          <p:nvPr/>
        </p:nvSpPr>
        <p:spPr>
          <a:xfrm>
            <a:off x="10372726" y="7870836"/>
            <a:ext cx="3281362" cy="74295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58" name="Скругленный прямоугольник 57">
            <a:extLst>
              <a:ext uri="{FF2B5EF4-FFF2-40B4-BE49-F238E27FC236}">
                <a16:creationId xmlns:a16="http://schemas.microsoft.com/office/drawing/2014/main" id="{7B3FC11B-A1E0-9A46-AC3A-56FD117F01D1}"/>
              </a:ext>
            </a:extLst>
          </p:cNvPr>
          <p:cNvSpPr/>
          <p:nvPr/>
        </p:nvSpPr>
        <p:spPr>
          <a:xfrm>
            <a:off x="10375900" y="10079047"/>
            <a:ext cx="3281362" cy="733425"/>
          </a:xfrm>
          <a:prstGeom prst="roundRect">
            <a:avLst>
              <a:gd name="adj" fmla="val 50000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>
            <a:no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Remove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>locks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67" name="Скругленный прямоугольник 66">
            <a:extLst>
              <a:ext uri="{FF2B5EF4-FFF2-40B4-BE49-F238E27FC236}">
                <a16:creationId xmlns:a16="http://schemas.microsoft.com/office/drawing/2014/main" id="{80126A34-0EA7-964B-B003-6F9F0C76F682}"/>
              </a:ext>
            </a:extLst>
          </p:cNvPr>
          <p:cNvSpPr/>
          <p:nvPr/>
        </p:nvSpPr>
        <p:spPr>
          <a:xfrm>
            <a:off x="1579562" y="4937513"/>
            <a:ext cx="3763963" cy="6948091"/>
          </a:xfrm>
          <a:prstGeom prst="roundRect">
            <a:avLst>
              <a:gd name="adj" fmla="val 15849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endParaRPr lang="ru-RU" sz="4800" dirty="0">
              <a:ln w="0"/>
              <a:solidFill>
                <a:schemeClr val="bg1"/>
              </a:solidFill>
            </a:endParaRPr>
          </a:p>
        </p:txBody>
      </p:sp>
      <p:sp>
        <p:nvSpPr>
          <p:cNvPr id="68" name="Скругленный прямоугольник 67">
            <a:extLst>
              <a:ext uri="{FF2B5EF4-FFF2-40B4-BE49-F238E27FC236}">
                <a16:creationId xmlns:a16="http://schemas.microsoft.com/office/drawing/2014/main" id="{0FCC100B-A4EA-8240-A6DC-E5831AEBCBB1}"/>
              </a:ext>
            </a:extLst>
          </p:cNvPr>
          <p:cNvSpPr/>
          <p:nvPr/>
        </p:nvSpPr>
        <p:spPr>
          <a:xfrm>
            <a:off x="1946274" y="6963165"/>
            <a:ext cx="3024000" cy="1253728"/>
          </a:xfrm>
          <a:prstGeom prst="roundRect">
            <a:avLst>
              <a:gd name="adj" fmla="val 27208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>
            <a:no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Persist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/>
            </a:r>
            <a:br>
              <a:rPr lang="en-US" sz="3200" dirty="0">
                <a:ln w="0"/>
                <a:solidFill>
                  <a:schemeClr val="tx1"/>
                </a:solidFill>
              </a:rPr>
            </a:br>
            <a:r>
              <a:rPr lang="en-US" sz="3200" dirty="0">
                <a:ln w="0"/>
                <a:solidFill>
                  <a:schemeClr val="tx1"/>
                </a:solidFill>
              </a:rPr>
              <a:t>transaction</a:t>
            </a:r>
            <a:endParaRPr lang="ru-RU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70" name="Скругленный прямоугольник 69">
            <a:extLst>
              <a:ext uri="{FF2B5EF4-FFF2-40B4-BE49-F238E27FC236}">
                <a16:creationId xmlns:a16="http://schemas.microsoft.com/office/drawing/2014/main" id="{EC068687-B618-7B48-AD84-14C7DA0A9614}"/>
              </a:ext>
            </a:extLst>
          </p:cNvPr>
          <p:cNvSpPr/>
          <p:nvPr/>
        </p:nvSpPr>
        <p:spPr>
          <a:xfrm>
            <a:off x="1946274" y="5297480"/>
            <a:ext cx="3024000" cy="1274764"/>
          </a:xfrm>
          <a:prstGeom prst="roundRect">
            <a:avLst>
              <a:gd name="adj" fmla="val 28892"/>
            </a:avLst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216000" rtlCol="0" anchor="ctr"/>
          <a:lstStyle/>
          <a:p>
            <a:pPr algn="ctr"/>
            <a:r>
              <a:rPr lang="en-US" sz="3200" dirty="0">
                <a:ln w="0"/>
                <a:solidFill>
                  <a:schemeClr val="bg1"/>
                </a:solidFill>
              </a:rPr>
              <a:t>Leader</a:t>
            </a:r>
            <a:br>
              <a:rPr lang="en-US" sz="3200" dirty="0">
                <a:ln w="0"/>
                <a:solidFill>
                  <a:schemeClr val="bg1"/>
                </a:solidFill>
              </a:rPr>
            </a:br>
            <a:r>
              <a:rPr lang="en-US" sz="3200" dirty="0">
                <a:ln w="0"/>
                <a:solidFill>
                  <a:schemeClr val="bg1"/>
                </a:solidFill>
              </a:rPr>
              <a:t>DataShard</a:t>
            </a:r>
            <a:endParaRPr lang="ru-RU" sz="3200" baseline="-25000" dirty="0">
              <a:ln w="0"/>
              <a:solidFill>
                <a:schemeClr val="bg1"/>
              </a:solidFill>
            </a:endParaRPr>
          </a:p>
        </p:txBody>
      </p:sp>
      <p:sp>
        <p:nvSpPr>
          <p:cNvPr id="72" name="Скругленный прямоугольник 71">
            <a:extLst>
              <a:ext uri="{FF2B5EF4-FFF2-40B4-BE49-F238E27FC236}">
                <a16:creationId xmlns:a16="http://schemas.microsoft.com/office/drawing/2014/main" id="{106B1223-8436-984C-8DE5-7A97A1591E0B}"/>
              </a:ext>
            </a:extLst>
          </p:cNvPr>
          <p:cNvSpPr/>
          <p:nvPr/>
        </p:nvSpPr>
        <p:spPr>
          <a:xfrm>
            <a:off x="1946274" y="8616943"/>
            <a:ext cx="3024000" cy="1253728"/>
          </a:xfrm>
          <a:prstGeom prst="roundRect">
            <a:avLst>
              <a:gd name="adj" fmla="val 27208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216000" rtlCol="0" anchor="ctr" anchorCtr="0">
            <a:no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Persist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/>
            </a:r>
            <a:br>
              <a:rPr lang="en-US" sz="3200" dirty="0">
                <a:ln w="0"/>
                <a:solidFill>
                  <a:schemeClr val="tx1"/>
                </a:solidFill>
              </a:rPr>
            </a:br>
            <a:r>
              <a:rPr lang="en-US" sz="3200" dirty="0">
                <a:ln w="0"/>
                <a:solidFill>
                  <a:schemeClr val="tx1"/>
                </a:solidFill>
              </a:rPr>
              <a:t>First phase</a:t>
            </a:r>
          </a:p>
        </p:txBody>
      </p:sp>
      <p:sp>
        <p:nvSpPr>
          <p:cNvPr id="73" name="Скругленный прямоугольник 72">
            <a:extLst>
              <a:ext uri="{FF2B5EF4-FFF2-40B4-BE49-F238E27FC236}">
                <a16:creationId xmlns:a16="http://schemas.microsoft.com/office/drawing/2014/main" id="{BDD7AF54-8F8E-104D-8242-8A6D78874B3C}"/>
              </a:ext>
            </a:extLst>
          </p:cNvPr>
          <p:cNvSpPr/>
          <p:nvPr/>
        </p:nvSpPr>
        <p:spPr>
          <a:xfrm>
            <a:off x="1946274" y="10266752"/>
            <a:ext cx="3024000" cy="1253728"/>
          </a:xfrm>
          <a:prstGeom prst="roundRect">
            <a:avLst>
              <a:gd name="adj" fmla="val 27208"/>
            </a:avLst>
          </a:prstGeom>
          <a:solidFill>
            <a:srgbClr val="C2DDFC"/>
          </a:solidFill>
          <a:ln w="19050">
            <a:solidFill>
              <a:srgbClr val="C2DDF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Ins="0" bIns="216000" rtlCol="0" anchor="ctr" anchorCtr="0">
            <a:no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</a:rPr>
              <a:t>Persist</a:t>
            </a:r>
            <a:r>
              <a:rPr lang="ru-RU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</a:rPr>
              <a:t/>
            </a:r>
            <a:br>
              <a:rPr lang="en-US" sz="3200" dirty="0">
                <a:ln w="0"/>
                <a:solidFill>
                  <a:schemeClr val="tx1"/>
                </a:solidFill>
              </a:rPr>
            </a:br>
            <a:r>
              <a:rPr lang="en-US" sz="3200" dirty="0">
                <a:ln w="0"/>
                <a:solidFill>
                  <a:schemeClr val="tx1"/>
                </a:solidFill>
              </a:rPr>
              <a:t>Second phase</a:t>
            </a:r>
          </a:p>
        </p:txBody>
      </p: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456E7A0B-0D28-7048-82D5-ABA6CFFDC4FB}"/>
              </a:ext>
            </a:extLst>
          </p:cNvPr>
          <p:cNvCxnSpPr>
            <a:cxnSpLocks/>
          </p:cNvCxnSpPr>
          <p:nvPr/>
        </p:nvCxnSpPr>
        <p:spPr>
          <a:xfrm flipV="1">
            <a:off x="5743576" y="6111878"/>
            <a:ext cx="2058987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arrow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2DC62FED-B84A-5440-B4BA-6498EB67B48D}"/>
              </a:ext>
            </a:extLst>
          </p:cNvPr>
          <p:cNvCxnSpPr>
            <a:cxnSpLocks/>
          </p:cNvCxnSpPr>
          <p:nvPr/>
        </p:nvCxnSpPr>
        <p:spPr>
          <a:xfrm>
            <a:off x="7802563" y="6111878"/>
            <a:ext cx="0" cy="1022347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30699078-AAE2-3747-8D31-C6A351754363}"/>
              </a:ext>
            </a:extLst>
          </p:cNvPr>
          <p:cNvCxnSpPr>
            <a:cxnSpLocks/>
          </p:cNvCxnSpPr>
          <p:nvPr/>
        </p:nvCxnSpPr>
        <p:spPr>
          <a:xfrm flipV="1">
            <a:off x="11826875" y="5721354"/>
            <a:ext cx="0" cy="141287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arrow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>
            <a:extLst>
              <a:ext uri="{FF2B5EF4-FFF2-40B4-BE49-F238E27FC236}">
                <a16:creationId xmlns:a16="http://schemas.microsoft.com/office/drawing/2014/main" id="{D0CA5DE9-39F1-544B-A3AC-0997D2AA1EF3}"/>
              </a:ext>
            </a:extLst>
          </p:cNvPr>
          <p:cNvCxnSpPr>
            <a:cxnSpLocks/>
          </p:cNvCxnSpPr>
          <p:nvPr/>
        </p:nvCxnSpPr>
        <p:spPr>
          <a:xfrm flipH="1">
            <a:off x="5743577" y="5735641"/>
            <a:ext cx="6083298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id="{C006A369-C901-0E42-82D4-0F65722581B0}"/>
              </a:ext>
            </a:extLst>
          </p:cNvPr>
          <p:cNvCxnSpPr>
            <a:cxnSpLocks/>
          </p:cNvCxnSpPr>
          <p:nvPr/>
        </p:nvCxnSpPr>
        <p:spPr>
          <a:xfrm>
            <a:off x="5743576" y="5384803"/>
            <a:ext cx="6457949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arrow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>
            <a:extLst>
              <a:ext uri="{FF2B5EF4-FFF2-40B4-BE49-F238E27FC236}">
                <a16:creationId xmlns:a16="http://schemas.microsoft.com/office/drawing/2014/main" id="{AF3C2C08-06C7-8D4C-8F95-2F3C69CCA603}"/>
              </a:ext>
            </a:extLst>
          </p:cNvPr>
          <p:cNvCxnSpPr>
            <a:cxnSpLocks/>
          </p:cNvCxnSpPr>
          <p:nvPr/>
        </p:nvCxnSpPr>
        <p:spPr>
          <a:xfrm>
            <a:off x="12198352" y="5373691"/>
            <a:ext cx="0" cy="1760534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>
            <a:extLst>
              <a:ext uri="{FF2B5EF4-FFF2-40B4-BE49-F238E27FC236}">
                <a16:creationId xmlns:a16="http://schemas.microsoft.com/office/drawing/2014/main" id="{80C7E0BD-FAF1-A24F-ACDA-8DB5770A9C0C}"/>
              </a:ext>
            </a:extLst>
          </p:cNvPr>
          <p:cNvCxnSpPr>
            <a:cxnSpLocks/>
          </p:cNvCxnSpPr>
          <p:nvPr/>
        </p:nvCxnSpPr>
        <p:spPr>
          <a:xfrm flipV="1">
            <a:off x="3775075" y="3822701"/>
            <a:ext cx="0" cy="74136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04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57">
            <a:extLst>
              <a:ext uri="{FF2B5EF4-FFF2-40B4-BE49-F238E27FC236}">
                <a16:creationId xmlns:a16="http://schemas.microsoft.com/office/drawing/2014/main" id="{068EB97F-2E1D-D945-BB17-D15C1C36D855}"/>
              </a:ext>
            </a:extLst>
          </p:cNvPr>
          <p:cNvSpPr/>
          <p:nvPr/>
        </p:nvSpPr>
        <p:spPr>
          <a:xfrm flipH="1">
            <a:off x="1978686" y="4585329"/>
            <a:ext cx="4717385" cy="4716000"/>
          </a:xfrm>
          <a:prstGeom prst="ellipse">
            <a:avLst/>
          </a:prstGeom>
          <a:solidFill>
            <a:srgbClr val="0077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00" y="2676899"/>
            <a:ext cx="13905975" cy="8780462"/>
          </a:xfrm>
        </p:spPr>
        <p:txBody>
          <a:bodyPr/>
          <a:lstStyle/>
          <a:p>
            <a:pPr lvl="2">
              <a:spcAft>
                <a:spcPts val="2800"/>
              </a:spcAft>
            </a:pPr>
            <a:r>
              <a:rPr lang="en-US" sz="4800" dirty="0">
                <a:solidFill>
                  <a:schemeClr val="accent1"/>
                </a:solidFill>
              </a:rPr>
              <a:t>Atomicity</a:t>
            </a:r>
          </a:p>
          <a:p>
            <a:pPr lvl="2">
              <a:spcAft>
                <a:spcPts val="2800"/>
              </a:spcAft>
            </a:pPr>
            <a:r>
              <a:rPr lang="en-US" sz="4800" dirty="0"/>
              <a:t>Consistency</a:t>
            </a:r>
          </a:p>
          <a:p>
            <a:pPr lvl="2">
              <a:spcAft>
                <a:spcPts val="2800"/>
              </a:spcAft>
            </a:pPr>
            <a:r>
              <a:rPr lang="en-US" sz="4800" dirty="0"/>
              <a:t>Isolation</a:t>
            </a:r>
          </a:p>
          <a:p>
            <a:pPr lvl="2">
              <a:spcAft>
                <a:spcPts val="2800"/>
              </a:spcAft>
            </a:pPr>
            <a:r>
              <a:rPr lang="en-US" sz="4800" dirty="0"/>
              <a:t>Durability</a:t>
            </a:r>
            <a:endParaRPr lang="ru-RU" sz="4800" dirty="0"/>
          </a:p>
        </p:txBody>
      </p:sp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95D0AEB0-7858-3348-881A-1E502B9C6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BBAD388-3793-724B-8281-2752D9A793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090" y="5644753"/>
            <a:ext cx="3048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05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57">
            <a:extLst>
              <a:ext uri="{FF2B5EF4-FFF2-40B4-BE49-F238E27FC236}">
                <a16:creationId xmlns:a16="http://schemas.microsoft.com/office/drawing/2014/main" id="{068EB97F-2E1D-D945-BB17-D15C1C36D855}"/>
              </a:ext>
            </a:extLst>
          </p:cNvPr>
          <p:cNvSpPr/>
          <p:nvPr/>
        </p:nvSpPr>
        <p:spPr>
          <a:xfrm flipH="1">
            <a:off x="1978686" y="4585329"/>
            <a:ext cx="4717385" cy="4716000"/>
          </a:xfrm>
          <a:prstGeom prst="ellipse">
            <a:avLst/>
          </a:prstGeom>
          <a:solidFill>
            <a:srgbClr val="0077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00" y="2676899"/>
            <a:ext cx="13905975" cy="8780462"/>
          </a:xfrm>
        </p:spPr>
        <p:txBody>
          <a:bodyPr/>
          <a:lstStyle/>
          <a:p>
            <a:pPr lvl="2">
              <a:spcAft>
                <a:spcPts val="2800"/>
              </a:spcAft>
            </a:pPr>
            <a:r>
              <a:rPr lang="en-US" sz="4800" dirty="0"/>
              <a:t>Atomicity</a:t>
            </a:r>
          </a:p>
          <a:p>
            <a:pPr lvl="2">
              <a:spcAft>
                <a:spcPts val="2800"/>
              </a:spcAft>
            </a:pPr>
            <a:r>
              <a:rPr lang="en-US" sz="4800" dirty="0">
                <a:solidFill>
                  <a:schemeClr val="accent1"/>
                </a:solidFill>
              </a:rPr>
              <a:t>Consistency</a:t>
            </a:r>
          </a:p>
          <a:p>
            <a:pPr lvl="2">
              <a:spcAft>
                <a:spcPts val="2800"/>
              </a:spcAft>
            </a:pPr>
            <a:r>
              <a:rPr lang="en-US" sz="4800" dirty="0"/>
              <a:t>Isolation</a:t>
            </a:r>
          </a:p>
          <a:p>
            <a:pPr lvl="2">
              <a:spcAft>
                <a:spcPts val="2800"/>
              </a:spcAft>
            </a:pPr>
            <a:r>
              <a:rPr lang="en-US" sz="4800" dirty="0"/>
              <a:t>Durability</a:t>
            </a:r>
            <a:endParaRPr lang="ru-RU" sz="4800" dirty="0"/>
          </a:p>
        </p:txBody>
      </p:sp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88882CA9-CA8C-B24B-A22F-AC1FA7BE8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8729C65-9442-B445-BA20-3E4771F2D4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090" y="5644753"/>
            <a:ext cx="3048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1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57">
            <a:extLst>
              <a:ext uri="{FF2B5EF4-FFF2-40B4-BE49-F238E27FC236}">
                <a16:creationId xmlns:a16="http://schemas.microsoft.com/office/drawing/2014/main" id="{068EB97F-2E1D-D945-BB17-D15C1C36D855}"/>
              </a:ext>
            </a:extLst>
          </p:cNvPr>
          <p:cNvSpPr/>
          <p:nvPr/>
        </p:nvSpPr>
        <p:spPr>
          <a:xfrm flipH="1">
            <a:off x="1978686" y="4585329"/>
            <a:ext cx="4717385" cy="4716000"/>
          </a:xfrm>
          <a:prstGeom prst="ellipse">
            <a:avLst/>
          </a:prstGeom>
          <a:solidFill>
            <a:srgbClr val="0077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396377-6F5E-6646-8931-10EF2739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E00F9F-94F7-FF44-9DA8-14757AEA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00" y="2676899"/>
            <a:ext cx="13905975" cy="8780462"/>
          </a:xfrm>
        </p:spPr>
        <p:txBody>
          <a:bodyPr/>
          <a:lstStyle/>
          <a:p>
            <a:pPr lvl="2">
              <a:spcAft>
                <a:spcPts val="2800"/>
              </a:spcAft>
            </a:pPr>
            <a:r>
              <a:rPr lang="en-US" sz="4800" dirty="0"/>
              <a:t>Atomicity</a:t>
            </a:r>
          </a:p>
          <a:p>
            <a:pPr lvl="2">
              <a:spcAft>
                <a:spcPts val="2800"/>
              </a:spcAft>
            </a:pPr>
            <a:r>
              <a:rPr lang="en-US" sz="4800" dirty="0"/>
              <a:t>Consistency</a:t>
            </a:r>
          </a:p>
          <a:p>
            <a:pPr lvl="2">
              <a:spcAft>
                <a:spcPts val="2800"/>
              </a:spcAft>
            </a:pPr>
            <a:r>
              <a:rPr lang="en-US" sz="4800" dirty="0"/>
              <a:t>Isolation</a:t>
            </a:r>
          </a:p>
          <a:p>
            <a:pPr lvl="2">
              <a:spcAft>
                <a:spcPts val="2800"/>
              </a:spcAft>
            </a:pPr>
            <a:r>
              <a:rPr lang="en-US" sz="4800" dirty="0">
                <a:solidFill>
                  <a:schemeClr val="accent1"/>
                </a:solidFill>
              </a:rPr>
              <a:t>Durability</a:t>
            </a:r>
            <a:endParaRPr lang="ru-RU" sz="4800" dirty="0">
              <a:solidFill>
                <a:schemeClr val="accent1"/>
              </a:solidFill>
            </a:endParaRPr>
          </a:p>
        </p:txBody>
      </p:sp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AA1DCA57-B48E-E24B-8FB6-861CD735E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</p:spPr>
        <p:txBody>
          <a:bodyPr/>
          <a:lstStyle/>
          <a:p>
            <a:fld id="{741C03D3-FA44-40EC-9A21-1FC4FEA3E22E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579BDEB-A55B-B041-BF47-751BC53F24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090" y="5644753"/>
            <a:ext cx="3048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18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andex">
  <a:themeElements>
    <a:clrScheme name="Yandex Color">
      <a:dk1>
        <a:srgbClr val="000000"/>
      </a:dk1>
      <a:lt1>
        <a:srgbClr val="FFFFFF"/>
      </a:lt1>
      <a:dk2>
        <a:srgbClr val="FF3333"/>
      </a:dk2>
      <a:lt2>
        <a:srgbClr val="FFCC00"/>
      </a:lt2>
      <a:accent1>
        <a:srgbClr val="0077FF"/>
      </a:accent1>
      <a:accent2>
        <a:srgbClr val="23B324"/>
      </a:accent2>
      <a:accent3>
        <a:srgbClr val="6838CF"/>
      </a:accent3>
      <a:accent4>
        <a:srgbClr val="5DCEF9"/>
      </a:accent4>
      <a:accent5>
        <a:srgbClr val="C62CD0"/>
      </a:accent5>
      <a:accent6>
        <a:srgbClr val="FF9A00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 w="19050">
          <a:solidFill>
            <a:schemeClr val="bg2"/>
          </a:solidFill>
        </a:ln>
        <a:effectLst/>
      </a:spPr>
      <a:bodyPr lIns="90000" tIns="216000" rIns="90000" bIns="216000" rtlCol="0" anchor="ctr" anchorCtr="0"/>
      <a:lstStyle>
        <a:defPPr algn="ctr">
          <a:lnSpc>
            <a:spcPct val="90000"/>
          </a:lnSpc>
          <a:defRPr sz="3200" dirty="0">
            <a:ln w="0"/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chemeClr val="tx1"/>
          </a:solidFill>
          <a:prstDash val="solid"/>
          <a:headEnd type="none" w="lg" len="med"/>
          <a:tailEnd type="none" w="lg" len="med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3200" dirty="0" err="1" smtClean="0">
            <a:solidFill>
              <a:sysClr val="windowText" lastClr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98312</TotalTime>
  <Words>1758</Words>
  <Application>Microsoft Office PowerPoint</Application>
  <PresentationFormat>Произвольный</PresentationFormat>
  <Paragraphs>832</Paragraphs>
  <Slides>65</Slides>
  <Notes>35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75" baseType="lpstr">
      <vt:lpstr>Arial</vt:lpstr>
      <vt:lpstr>Arial Unicode MS</vt:lpstr>
      <vt:lpstr>Calibri</vt:lpstr>
      <vt:lpstr>Courier New</vt:lpstr>
      <vt:lpstr>Wingdings</vt:lpstr>
      <vt:lpstr>Yandex Sans Text Light</vt:lpstr>
      <vt:lpstr>Yandex Sans Text Thin</vt:lpstr>
      <vt:lpstr>YS Text Light</vt:lpstr>
      <vt:lpstr>Системный шрифт</vt:lpstr>
      <vt:lpstr>Yandex</vt:lpstr>
      <vt:lpstr>Презентация PowerPoint</vt:lpstr>
      <vt:lpstr>Распределённые транзакции в Yandex Database</vt:lpstr>
      <vt:lpstr>О чём я расскажу</vt:lpstr>
      <vt:lpstr>Какие распределённые транзакции нам нужны</vt:lpstr>
      <vt:lpstr>Зачем?</vt:lpstr>
      <vt:lpstr>ACID</vt:lpstr>
      <vt:lpstr>ACID</vt:lpstr>
      <vt:lpstr>ACID</vt:lpstr>
      <vt:lpstr>ACID</vt:lpstr>
      <vt:lpstr>ACID</vt:lpstr>
      <vt:lpstr>Isolation levels</vt:lpstr>
      <vt:lpstr>Isolation levels</vt:lpstr>
      <vt:lpstr>Isolation levels</vt:lpstr>
      <vt:lpstr>Anomalous behavior</vt:lpstr>
      <vt:lpstr>Anomalous behavior</vt:lpstr>
      <vt:lpstr>Anomalous behavior</vt:lpstr>
      <vt:lpstr>Anomalous behavior</vt:lpstr>
      <vt:lpstr>Anomalous behavior</vt:lpstr>
      <vt:lpstr>Yandex Database (YDB)</vt:lpstr>
      <vt:lpstr>Как мы реализовали распределённые транзакции в YDB</vt:lpstr>
      <vt:lpstr>Общий вид</vt:lpstr>
      <vt:lpstr>Как мы реализовали распределённые транзакции в YDB</vt:lpstr>
      <vt:lpstr>Таблицы</vt:lpstr>
      <vt:lpstr>YDB Tablet</vt:lpstr>
      <vt:lpstr>Tablet — универсальный строительный блок системы</vt:lpstr>
      <vt:lpstr>Overview</vt:lpstr>
      <vt:lpstr>YDB Tablet</vt:lpstr>
      <vt:lpstr>Datashard как tablet</vt:lpstr>
      <vt:lpstr>Атомарный распределённый запрос</vt:lpstr>
      <vt:lpstr>Конкурентное выполнение</vt:lpstr>
      <vt:lpstr>Координация транзакции</vt:lpstr>
      <vt:lpstr>Как масштабировать наше решение</vt:lpstr>
      <vt:lpstr>Кванты планирования</vt:lpstr>
      <vt:lpstr>Шардированный координатор</vt:lpstr>
      <vt:lpstr>Количество связей Coordinator–DataShard</vt:lpstr>
      <vt:lpstr>Медиатор</vt:lpstr>
      <vt:lpstr>Разделить data и meta-информацию</vt:lpstr>
      <vt:lpstr>Каков overhead запросов у нашего решения</vt:lpstr>
      <vt:lpstr>Overhead</vt:lpstr>
      <vt:lpstr>Классы запросов</vt:lpstr>
      <vt:lpstr>Транзакция RO immediate </vt:lpstr>
      <vt:lpstr>Транзакция WO immediate </vt:lpstr>
      <vt:lpstr>Транзакция RO / WO</vt:lpstr>
      <vt:lpstr>Транзакция RO / WO</vt:lpstr>
      <vt:lpstr>Транзакция RO / WO</vt:lpstr>
      <vt:lpstr>Транзакция Read-Write</vt:lpstr>
      <vt:lpstr>Транзакция RW</vt:lpstr>
      <vt:lpstr>Транзакция RW</vt:lpstr>
      <vt:lpstr>Транзакция RW</vt:lpstr>
      <vt:lpstr>Транзакция RW</vt:lpstr>
      <vt:lpstr>Overview</vt:lpstr>
      <vt:lpstr>YQL-транзакции</vt:lpstr>
      <vt:lpstr>Общий вид</vt:lpstr>
      <vt:lpstr>YQL-транзакции</vt:lpstr>
      <vt:lpstr>YQL-транзакции</vt:lpstr>
      <vt:lpstr>YQL-транзакции</vt:lpstr>
      <vt:lpstr>Доступные уровни изоляции для транзакций</vt:lpstr>
      <vt:lpstr>Уровень изоляции</vt:lpstr>
      <vt:lpstr>Strict serializable</vt:lpstr>
      <vt:lpstr>Strict serializable</vt:lpstr>
      <vt:lpstr>Yandex Database (YDB)</vt:lpstr>
      <vt:lpstr>Спасибо!</vt:lpstr>
      <vt:lpstr>What if two-phase commit</vt:lpstr>
      <vt:lpstr>What if two-phase commit</vt:lpstr>
      <vt:lpstr>What if two-phase commit</vt:lpstr>
    </vt:vector>
  </TitlesOfParts>
  <Manager>Maria Kutuzova</Manager>
  <Company>Yandex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show_YST</dc:subject>
  <dc:creator>presentation</dc:creator>
  <cp:keywords/>
  <dc:description/>
  <cp:lastModifiedBy>Дмитрий Криведкин</cp:lastModifiedBy>
  <cp:revision>2167</cp:revision>
  <dcterms:created xsi:type="dcterms:W3CDTF">2014-09-09T08:22:07Z</dcterms:created>
  <dcterms:modified xsi:type="dcterms:W3CDTF">2019-07-10T18:37:53Z</dcterms:modified>
  <cp:category>presentation technology</cp:category>
</cp:coreProperties>
</file>